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5143500" cx="9144000"/>
  <p:notesSz cx="6858000" cy="9144000"/>
  <p:embeddedFontLst>
    <p:embeddedFont>
      <p:font typeface="Lato"/>
      <p:regular r:id="rId14"/>
      <p:bold r:id="rId15"/>
      <p:italic r:id="rId16"/>
      <p:boldItalic r:id="rId17"/>
    </p:embeddedFont>
    <p:embeddedFont>
      <p:font typeface="Google Sans"/>
      <p:regular r:id="rId18"/>
      <p:bold r:id="rId19"/>
      <p:italic r:id="rId20"/>
      <p:boldItalic r:id="rId21"/>
    </p:embeddedFont>
    <p:embeddedFont>
      <p:font typeface="Google Sans Text"/>
      <p:regular r:id="rId22"/>
      <p:bold r:id="rId23"/>
      <p:italic r:id="rId24"/>
      <p:boldItalic r:id="rId25"/>
    </p:embeddedFont>
    <p:embeddedFont>
      <p:font typeface="Red Hat Display"/>
      <p:regular r:id="rId26"/>
      <p:bold r:id="rId27"/>
      <p:italic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  <p15:guide id="3" pos="402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  <p:guide pos="402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GoogleSans-italic.fntdata"/><Relationship Id="rId22" Type="http://schemas.openxmlformats.org/officeDocument/2006/relationships/font" Target="fonts/GoogleSansText-regular.fntdata"/><Relationship Id="rId21" Type="http://schemas.openxmlformats.org/officeDocument/2006/relationships/font" Target="fonts/GoogleSans-boldItalic.fntdata"/><Relationship Id="rId24" Type="http://schemas.openxmlformats.org/officeDocument/2006/relationships/font" Target="fonts/GoogleSansText-italic.fntdata"/><Relationship Id="rId23" Type="http://schemas.openxmlformats.org/officeDocument/2006/relationships/font" Target="fonts/GoogleSansText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edHatDisplay-regular.fntdata"/><Relationship Id="rId25" Type="http://schemas.openxmlformats.org/officeDocument/2006/relationships/font" Target="fonts/GoogleSansText-boldItalic.fntdata"/><Relationship Id="rId28" Type="http://schemas.openxmlformats.org/officeDocument/2006/relationships/font" Target="fonts/RedHatDisplay-italic.fntdata"/><Relationship Id="rId27" Type="http://schemas.openxmlformats.org/officeDocument/2006/relationships/font" Target="fonts/RedHatDisplay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edHatDisplay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font" Target="fonts/Lato-bold.fntdata"/><Relationship Id="rId14" Type="http://schemas.openxmlformats.org/officeDocument/2006/relationships/font" Target="fonts/Lato-regular.fntdata"/><Relationship Id="rId17" Type="http://schemas.openxmlformats.org/officeDocument/2006/relationships/font" Target="fonts/Lato-boldItalic.fntdata"/><Relationship Id="rId16" Type="http://schemas.openxmlformats.org/officeDocument/2006/relationships/font" Target="fonts/Lato-italic.fntdata"/><Relationship Id="rId19" Type="http://schemas.openxmlformats.org/officeDocument/2006/relationships/font" Target="fonts/GoogleSans-bold.fntdata"/><Relationship Id="rId18" Type="http://schemas.openxmlformats.org/officeDocument/2006/relationships/font" Target="fonts/GoogleSans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8" name="Google Shape;188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5" name="Google Shape;195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4b9e1c0fea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34b9e1c0fea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2b60af78cc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2b60af78cc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4b9e1c0fea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4b9e1c0fea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34cbc47a66d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34cbc47a66d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34b9e1c0fea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34b9e1c0fea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4" name="Google Shape;254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Relationship Id="rId4" Type="http://schemas.openxmlformats.org/officeDocument/2006/relationships/image" Target="../media/image12.png"/><Relationship Id="rId5" Type="http://schemas.openxmlformats.org/officeDocument/2006/relationships/image" Target="../media/image7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1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12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1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Relationship Id="rId4" Type="http://schemas.openxmlformats.org/officeDocument/2006/relationships/image" Target="../media/image1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23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12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1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1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1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1" type="title">
  <p:cSld name="TITLE"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/>
        </p:nvSpPr>
        <p:spPr>
          <a:xfrm>
            <a:off x="761975" y="3423775"/>
            <a:ext cx="3807600" cy="8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1" sz="1300" u="none" cap="none" strike="noStrike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759275" y="3438025"/>
            <a:ext cx="3807600" cy="8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 i="1" sz="13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i="1" sz="28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i="1" sz="28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i="1" sz="28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i="1" sz="28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i="1" sz="28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i="1" sz="28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i="1" sz="28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i="1" sz="2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413075" y="992400"/>
            <a:ext cx="5682900" cy="213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42524"/>
              </a:buClr>
              <a:buSzPts val="5200"/>
              <a:buNone/>
              <a:defRPr sz="5200">
                <a:solidFill>
                  <a:srgbClr val="E42524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42524"/>
              </a:buClr>
              <a:buSzPts val="5200"/>
              <a:buNone/>
              <a:defRPr sz="5200">
                <a:solidFill>
                  <a:srgbClr val="E42524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42524"/>
              </a:buClr>
              <a:buSzPts val="5200"/>
              <a:buNone/>
              <a:defRPr sz="5200">
                <a:solidFill>
                  <a:srgbClr val="E42524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42524"/>
              </a:buClr>
              <a:buSzPts val="5200"/>
              <a:buNone/>
              <a:defRPr sz="5200">
                <a:solidFill>
                  <a:srgbClr val="E42524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42524"/>
              </a:buClr>
              <a:buSzPts val="5200"/>
              <a:buNone/>
              <a:defRPr sz="5200">
                <a:solidFill>
                  <a:srgbClr val="E42524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42524"/>
              </a:buClr>
              <a:buSzPts val="5200"/>
              <a:buNone/>
              <a:defRPr sz="5200">
                <a:solidFill>
                  <a:srgbClr val="E42524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42524"/>
              </a:buClr>
              <a:buSzPts val="5200"/>
              <a:buNone/>
              <a:defRPr sz="5200">
                <a:solidFill>
                  <a:srgbClr val="E42524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42524"/>
              </a:buClr>
              <a:buSzPts val="5200"/>
              <a:buNone/>
              <a:defRPr sz="5200">
                <a:solidFill>
                  <a:srgbClr val="E42524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2" type="subTitle"/>
          </p:nvPr>
        </p:nvSpPr>
        <p:spPr>
          <a:xfrm>
            <a:off x="447725" y="3020700"/>
            <a:ext cx="7233600" cy="8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pic>
        <p:nvPicPr>
          <p:cNvPr id="14" name="Google Shape;14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895600" y="152400"/>
            <a:ext cx="2715887" cy="27158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22200" y="866400"/>
            <a:ext cx="51435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10625" y="3678151"/>
            <a:ext cx="2130598" cy="213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47724" y="4556824"/>
            <a:ext cx="2512000" cy="29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ilestones">
  <p:cSld name="TITLE_4_1_1_2_1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67949" y="4527949"/>
            <a:ext cx="2512000" cy="29560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1"/>
          <p:cNvSpPr txBox="1"/>
          <p:nvPr>
            <p:ph idx="12" type="sldNum"/>
          </p:nvPr>
        </p:nvSpPr>
        <p:spPr>
          <a:xfrm>
            <a:off x="7805634" y="44789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b="0" sz="1300"/>
          </a:p>
        </p:txBody>
      </p:sp>
      <p:sp>
        <p:nvSpPr>
          <p:cNvPr id="88" name="Google Shape;88;p11"/>
          <p:cNvSpPr txBox="1"/>
          <p:nvPr>
            <p:ph idx="1" type="subTitle"/>
          </p:nvPr>
        </p:nvSpPr>
        <p:spPr>
          <a:xfrm>
            <a:off x="4089400" y="4630425"/>
            <a:ext cx="3530700" cy="19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1pPr>
            <a:lvl2pPr lvl="1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solidFill>
                  <a:schemeClr val="dk1"/>
                </a:solidFill>
              </a:defRPr>
            </a:lvl2pPr>
            <a:lvl3pPr lvl="2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3pPr>
            <a:lvl4pPr lvl="3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>
                <a:solidFill>
                  <a:schemeClr val="dk1"/>
                </a:solidFill>
              </a:defRPr>
            </a:lvl5pPr>
            <a:lvl6pPr lvl="5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>
                <a:solidFill>
                  <a:schemeClr val="dk1"/>
                </a:solidFill>
              </a:defRPr>
            </a:lvl6pPr>
            <a:lvl7pPr lvl="6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>
                <a:solidFill>
                  <a:schemeClr val="dk1"/>
                </a:solidFill>
              </a:defRPr>
            </a:lvl7pPr>
            <a:lvl8pPr lvl="7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>
                <a:solidFill>
                  <a:schemeClr val="dk1"/>
                </a:solidFill>
              </a:defRPr>
            </a:lvl8pPr>
            <a:lvl9pPr lvl="8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8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id="89" name="Google Shape;89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08125" y="4405475"/>
            <a:ext cx="414509" cy="414514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91675" y="4514449"/>
            <a:ext cx="785021" cy="785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663041" y="4943591"/>
            <a:ext cx="325186" cy="325186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1"/>
          <p:cNvSpPr/>
          <p:nvPr/>
        </p:nvSpPr>
        <p:spPr>
          <a:xfrm>
            <a:off x="-1796500" y="-959226"/>
            <a:ext cx="3940412" cy="4188043"/>
          </a:xfrm>
          <a:custGeom>
            <a:rect b="b" l="l" r="r" t="t"/>
            <a:pathLst>
              <a:path extrusionOk="0" h="310801" w="310942">
                <a:moveTo>
                  <a:pt x="48578" y="0"/>
                </a:moveTo>
                <a:lnTo>
                  <a:pt x="204216" y="0"/>
                </a:lnTo>
                <a:lnTo>
                  <a:pt x="310942" y="145691"/>
                </a:lnTo>
                <a:lnTo>
                  <a:pt x="155448" y="310801"/>
                </a:lnTo>
                <a:lnTo>
                  <a:pt x="0" y="310801"/>
                </a:lnTo>
                <a:lnTo>
                  <a:pt x="155448" y="145637"/>
                </a:lnTo>
                <a:close/>
              </a:path>
            </a:pathLst>
          </a:custGeom>
          <a:solidFill>
            <a:srgbClr val="FFD200"/>
          </a:solidFill>
          <a:ln>
            <a:noFill/>
          </a:ln>
        </p:spPr>
      </p:sp>
      <p:cxnSp>
        <p:nvCxnSpPr>
          <p:cNvPr id="93" name="Google Shape;93;p11"/>
          <p:cNvCxnSpPr/>
          <p:nvPr/>
        </p:nvCxnSpPr>
        <p:spPr>
          <a:xfrm>
            <a:off x="842707" y="2786250"/>
            <a:ext cx="0" cy="2367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94" name="Google Shape;94;p11"/>
          <p:cNvCxnSpPr/>
          <p:nvPr/>
        </p:nvCxnSpPr>
        <p:spPr>
          <a:xfrm>
            <a:off x="3480607" y="2786250"/>
            <a:ext cx="0" cy="2367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95" name="Google Shape;95;p11"/>
          <p:cNvCxnSpPr/>
          <p:nvPr/>
        </p:nvCxnSpPr>
        <p:spPr>
          <a:xfrm>
            <a:off x="6096007" y="2786250"/>
            <a:ext cx="0" cy="2367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96" name="Google Shape;96;p11"/>
          <p:cNvCxnSpPr/>
          <p:nvPr/>
        </p:nvCxnSpPr>
        <p:spPr>
          <a:xfrm rot="10800000">
            <a:off x="2138100" y="2297251"/>
            <a:ext cx="0" cy="2553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97" name="Google Shape;97;p11"/>
          <p:cNvCxnSpPr/>
          <p:nvPr/>
        </p:nvCxnSpPr>
        <p:spPr>
          <a:xfrm rot="10800000">
            <a:off x="4776000" y="2297251"/>
            <a:ext cx="0" cy="2553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98" name="Google Shape;98;p11"/>
          <p:cNvCxnSpPr/>
          <p:nvPr/>
        </p:nvCxnSpPr>
        <p:spPr>
          <a:xfrm rot="10800000">
            <a:off x="7391400" y="2297251"/>
            <a:ext cx="0" cy="2553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99" name="Google Shape;99;p11"/>
          <p:cNvSpPr/>
          <p:nvPr/>
        </p:nvSpPr>
        <p:spPr>
          <a:xfrm>
            <a:off x="633375" y="2467925"/>
            <a:ext cx="1349100" cy="384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00" name="Google Shape;100;p11"/>
          <p:cNvSpPr/>
          <p:nvPr/>
        </p:nvSpPr>
        <p:spPr>
          <a:xfrm>
            <a:off x="1951889" y="2467925"/>
            <a:ext cx="1349100" cy="3849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01" name="Google Shape;101;p11"/>
          <p:cNvSpPr/>
          <p:nvPr/>
        </p:nvSpPr>
        <p:spPr>
          <a:xfrm>
            <a:off x="3270403" y="2467925"/>
            <a:ext cx="1349100" cy="3849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02" name="Google Shape;102;p11"/>
          <p:cNvSpPr/>
          <p:nvPr/>
        </p:nvSpPr>
        <p:spPr>
          <a:xfrm>
            <a:off x="4588917" y="2467925"/>
            <a:ext cx="1349100" cy="3849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03" name="Google Shape;103;p11"/>
          <p:cNvSpPr/>
          <p:nvPr/>
        </p:nvSpPr>
        <p:spPr>
          <a:xfrm>
            <a:off x="5907431" y="2467925"/>
            <a:ext cx="1349100" cy="3849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04" name="Google Shape;104;p11"/>
          <p:cNvSpPr/>
          <p:nvPr/>
        </p:nvSpPr>
        <p:spPr>
          <a:xfrm>
            <a:off x="7225945" y="2467925"/>
            <a:ext cx="1349100" cy="3849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05" name="Google Shape;105;p11"/>
          <p:cNvSpPr txBox="1"/>
          <p:nvPr>
            <p:ph type="title"/>
          </p:nvPr>
        </p:nvSpPr>
        <p:spPr>
          <a:xfrm>
            <a:off x="606225" y="385025"/>
            <a:ext cx="83820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6" name="Google Shape;106;p11"/>
          <p:cNvSpPr txBox="1"/>
          <p:nvPr>
            <p:ph idx="2" type="subTitle"/>
          </p:nvPr>
        </p:nvSpPr>
        <p:spPr>
          <a:xfrm>
            <a:off x="2097875" y="1110075"/>
            <a:ext cx="1087800" cy="1050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>
              <a:spcBef>
                <a:spcPts val="160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3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8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8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8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800"/>
              <a:buNone/>
              <a:defRPr/>
            </a:lvl9pPr>
          </a:lstStyle>
          <a:p/>
        </p:txBody>
      </p:sp>
      <p:sp>
        <p:nvSpPr>
          <p:cNvPr id="107" name="Google Shape;107;p11"/>
          <p:cNvSpPr txBox="1"/>
          <p:nvPr>
            <p:ph idx="3" type="subTitle"/>
          </p:nvPr>
        </p:nvSpPr>
        <p:spPr>
          <a:xfrm>
            <a:off x="4724700" y="1110075"/>
            <a:ext cx="1087800" cy="1050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160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0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8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8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8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800"/>
              <a:buNone/>
              <a:defRPr/>
            </a:lvl9pPr>
          </a:lstStyle>
          <a:p/>
        </p:txBody>
      </p:sp>
      <p:sp>
        <p:nvSpPr>
          <p:cNvPr id="108" name="Google Shape;108;p11"/>
          <p:cNvSpPr txBox="1"/>
          <p:nvPr>
            <p:ph idx="4" type="subTitle"/>
          </p:nvPr>
        </p:nvSpPr>
        <p:spPr>
          <a:xfrm>
            <a:off x="7351525" y="1110075"/>
            <a:ext cx="1087800" cy="1050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160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0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8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8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8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800"/>
              <a:buNone/>
              <a:defRPr/>
            </a:lvl9pPr>
          </a:lstStyle>
          <a:p/>
        </p:txBody>
      </p:sp>
      <p:sp>
        <p:nvSpPr>
          <p:cNvPr id="109" name="Google Shape;109;p11"/>
          <p:cNvSpPr txBox="1"/>
          <p:nvPr>
            <p:ph idx="5" type="subTitle"/>
          </p:nvPr>
        </p:nvSpPr>
        <p:spPr>
          <a:xfrm>
            <a:off x="805725" y="3117125"/>
            <a:ext cx="1087800" cy="1050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160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0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8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8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8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800"/>
              <a:buNone/>
              <a:defRPr/>
            </a:lvl9pPr>
          </a:lstStyle>
          <a:p/>
        </p:txBody>
      </p:sp>
      <p:sp>
        <p:nvSpPr>
          <p:cNvPr id="110" name="Google Shape;110;p11"/>
          <p:cNvSpPr txBox="1"/>
          <p:nvPr>
            <p:ph idx="6" type="subTitle"/>
          </p:nvPr>
        </p:nvSpPr>
        <p:spPr>
          <a:xfrm>
            <a:off x="3432550" y="3117125"/>
            <a:ext cx="1087800" cy="1050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160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0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8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8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8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800"/>
              <a:buNone/>
              <a:defRPr/>
            </a:lvl9pPr>
          </a:lstStyle>
          <a:p/>
        </p:txBody>
      </p:sp>
      <p:sp>
        <p:nvSpPr>
          <p:cNvPr id="111" name="Google Shape;111;p11"/>
          <p:cNvSpPr txBox="1"/>
          <p:nvPr>
            <p:ph idx="7" type="subTitle"/>
          </p:nvPr>
        </p:nvSpPr>
        <p:spPr>
          <a:xfrm>
            <a:off x="6059375" y="3117125"/>
            <a:ext cx="1087800" cy="1050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160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0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8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8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8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columns with left rule">
  <p:cSld name="TITLE_4_1_1_2_1_1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67949" y="4527949"/>
            <a:ext cx="2512000" cy="295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2"/>
          <p:cNvSpPr txBox="1"/>
          <p:nvPr>
            <p:ph idx="12" type="sldNum"/>
          </p:nvPr>
        </p:nvSpPr>
        <p:spPr>
          <a:xfrm>
            <a:off x="7805634" y="44789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b="0" sz="1300"/>
          </a:p>
        </p:txBody>
      </p:sp>
      <p:sp>
        <p:nvSpPr>
          <p:cNvPr id="115" name="Google Shape;115;p12"/>
          <p:cNvSpPr txBox="1"/>
          <p:nvPr>
            <p:ph idx="1" type="subTitle"/>
          </p:nvPr>
        </p:nvSpPr>
        <p:spPr>
          <a:xfrm>
            <a:off x="4089400" y="4630425"/>
            <a:ext cx="3530700" cy="19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1pPr>
            <a:lvl2pPr lvl="1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solidFill>
                  <a:schemeClr val="dk1"/>
                </a:solidFill>
              </a:defRPr>
            </a:lvl2pPr>
            <a:lvl3pPr lvl="2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3pPr>
            <a:lvl4pPr lvl="3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>
                <a:solidFill>
                  <a:schemeClr val="dk1"/>
                </a:solidFill>
              </a:defRPr>
            </a:lvl5pPr>
            <a:lvl6pPr lvl="5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>
                <a:solidFill>
                  <a:schemeClr val="dk1"/>
                </a:solidFill>
              </a:defRPr>
            </a:lvl6pPr>
            <a:lvl7pPr lvl="6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>
                <a:solidFill>
                  <a:schemeClr val="dk1"/>
                </a:solidFill>
              </a:defRPr>
            </a:lvl7pPr>
            <a:lvl8pPr lvl="7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>
                <a:solidFill>
                  <a:schemeClr val="dk1"/>
                </a:solidFill>
              </a:defRPr>
            </a:lvl8pPr>
            <a:lvl9pPr lvl="8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8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id="116" name="Google Shape;116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08125" y="4405475"/>
            <a:ext cx="414509" cy="4145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91675" y="4514449"/>
            <a:ext cx="785021" cy="785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663041" y="4943591"/>
            <a:ext cx="325186" cy="325186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2"/>
          <p:cNvSpPr txBox="1"/>
          <p:nvPr>
            <p:ph type="title"/>
          </p:nvPr>
        </p:nvSpPr>
        <p:spPr>
          <a:xfrm>
            <a:off x="606225" y="385025"/>
            <a:ext cx="83820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120" name="Google Shape;120;p12"/>
          <p:cNvCxnSpPr/>
          <p:nvPr/>
        </p:nvCxnSpPr>
        <p:spPr>
          <a:xfrm>
            <a:off x="529825" y="1206450"/>
            <a:ext cx="0" cy="2722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1" name="Google Shape;121;p12"/>
          <p:cNvCxnSpPr/>
          <p:nvPr/>
        </p:nvCxnSpPr>
        <p:spPr>
          <a:xfrm>
            <a:off x="3362650" y="1206450"/>
            <a:ext cx="0" cy="2722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2" name="Google Shape;122;p12"/>
          <p:cNvCxnSpPr/>
          <p:nvPr/>
        </p:nvCxnSpPr>
        <p:spPr>
          <a:xfrm>
            <a:off x="6195475" y="1206450"/>
            <a:ext cx="0" cy="2722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3" name="Google Shape;123;p12"/>
          <p:cNvSpPr txBox="1"/>
          <p:nvPr/>
        </p:nvSpPr>
        <p:spPr>
          <a:xfrm>
            <a:off x="714875" y="1663450"/>
            <a:ext cx="2424300" cy="22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24" name="Google Shape;124;p12"/>
          <p:cNvSpPr txBox="1"/>
          <p:nvPr>
            <p:ph idx="2" type="subTitle"/>
          </p:nvPr>
        </p:nvSpPr>
        <p:spPr>
          <a:xfrm>
            <a:off x="688825" y="1134050"/>
            <a:ext cx="2511900" cy="414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2400"/>
              <a:buFont typeface="Source Sans Pro"/>
              <a:buNone/>
              <a:defRPr sz="2400"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SzPts val="2400"/>
              <a:buFont typeface="Source Sans Pro"/>
              <a:buNone/>
              <a:defRPr sz="2400"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SzPts val="2400"/>
              <a:buFont typeface="Source Sans Pro"/>
              <a:buNone/>
              <a:defRPr sz="2400"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SzPts val="2400"/>
              <a:buFont typeface="Source Sans Pro"/>
              <a:buNone/>
              <a:defRPr sz="2400"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SzPts val="2400"/>
              <a:buFont typeface="Source Sans Pro"/>
              <a:buNone/>
              <a:defRPr sz="2400"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SzPts val="2400"/>
              <a:buFont typeface="Source Sans Pro"/>
              <a:buNone/>
              <a:defRPr sz="2400"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SzPts val="2400"/>
              <a:buFont typeface="Source Sans Pro"/>
              <a:buNone/>
              <a:defRPr sz="2400"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SzPts val="2400"/>
              <a:buFont typeface="Source Sans Pro"/>
              <a:buNone/>
              <a:defRPr sz="2400"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125" name="Google Shape;125;p12"/>
          <p:cNvSpPr txBox="1"/>
          <p:nvPr>
            <p:ph idx="3" type="body"/>
          </p:nvPr>
        </p:nvSpPr>
        <p:spPr>
          <a:xfrm>
            <a:off x="688825" y="1671075"/>
            <a:ext cx="2511900" cy="2265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126" name="Google Shape;126;p12"/>
          <p:cNvSpPr txBox="1"/>
          <p:nvPr>
            <p:ph idx="4" type="subTitle"/>
          </p:nvPr>
        </p:nvSpPr>
        <p:spPr>
          <a:xfrm>
            <a:off x="3526300" y="1134050"/>
            <a:ext cx="2511900" cy="414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2400"/>
              <a:buFont typeface="Source Sans Pro"/>
              <a:buNone/>
              <a:defRPr sz="2400"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2400"/>
              <a:buFont typeface="Source Sans Pro"/>
              <a:buNone/>
              <a:defRPr sz="2400"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2400"/>
              <a:buFont typeface="Source Sans Pro"/>
              <a:buNone/>
              <a:defRPr sz="2400"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2400"/>
              <a:buFont typeface="Source Sans Pro"/>
              <a:buNone/>
              <a:defRPr sz="2400"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2400"/>
              <a:buFont typeface="Source Sans Pro"/>
              <a:buNone/>
              <a:defRPr sz="2400"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2400"/>
              <a:buFont typeface="Source Sans Pro"/>
              <a:buNone/>
              <a:defRPr sz="2400"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2400"/>
              <a:buFont typeface="Source Sans Pro"/>
              <a:buNone/>
              <a:defRPr sz="2400"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2400"/>
              <a:buFont typeface="Source Sans Pro"/>
              <a:buNone/>
              <a:defRPr sz="2400"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127" name="Google Shape;127;p12"/>
          <p:cNvSpPr txBox="1"/>
          <p:nvPr>
            <p:ph idx="5" type="body"/>
          </p:nvPr>
        </p:nvSpPr>
        <p:spPr>
          <a:xfrm>
            <a:off x="3526300" y="1671075"/>
            <a:ext cx="2511900" cy="2265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128" name="Google Shape;128;p12"/>
          <p:cNvSpPr txBox="1"/>
          <p:nvPr>
            <p:ph idx="6" type="subTitle"/>
          </p:nvPr>
        </p:nvSpPr>
        <p:spPr>
          <a:xfrm>
            <a:off x="6363775" y="1134050"/>
            <a:ext cx="2511900" cy="414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2400"/>
              <a:buFont typeface="Source Sans Pro"/>
              <a:buNone/>
              <a:defRPr sz="2400"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2400"/>
              <a:buFont typeface="Source Sans Pro"/>
              <a:buNone/>
              <a:defRPr sz="2400"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2400"/>
              <a:buFont typeface="Source Sans Pro"/>
              <a:buNone/>
              <a:defRPr sz="2400"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2400"/>
              <a:buFont typeface="Source Sans Pro"/>
              <a:buNone/>
              <a:defRPr sz="2400"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2400"/>
              <a:buFont typeface="Source Sans Pro"/>
              <a:buNone/>
              <a:defRPr sz="2400"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2400"/>
              <a:buFont typeface="Source Sans Pro"/>
              <a:buNone/>
              <a:defRPr sz="2400"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2400"/>
              <a:buFont typeface="Source Sans Pro"/>
              <a:buNone/>
              <a:defRPr sz="2400"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2400"/>
              <a:buFont typeface="Source Sans Pro"/>
              <a:buNone/>
              <a:defRPr sz="2400"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129" name="Google Shape;129;p12"/>
          <p:cNvSpPr txBox="1"/>
          <p:nvPr>
            <p:ph idx="7" type="body"/>
          </p:nvPr>
        </p:nvSpPr>
        <p:spPr>
          <a:xfrm>
            <a:off x="6363775" y="1671075"/>
            <a:ext cx="2511900" cy="2265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+ photo">
  <p:cSld name="MAIN_POINT_2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3"/>
          <p:cNvSpPr txBox="1"/>
          <p:nvPr>
            <p:ph type="title"/>
          </p:nvPr>
        </p:nvSpPr>
        <p:spPr>
          <a:xfrm>
            <a:off x="4089400" y="1013175"/>
            <a:ext cx="4648500" cy="26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8900"/>
              <a:buNone/>
              <a:defRPr sz="8900">
                <a:solidFill>
                  <a:srgbClr val="FF99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8900"/>
              <a:buNone/>
              <a:defRPr sz="8900">
                <a:solidFill>
                  <a:srgbClr val="FF99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8900"/>
              <a:buNone/>
              <a:defRPr sz="8900">
                <a:solidFill>
                  <a:srgbClr val="FF99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8900"/>
              <a:buNone/>
              <a:defRPr sz="8900">
                <a:solidFill>
                  <a:srgbClr val="FF99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8900"/>
              <a:buNone/>
              <a:defRPr sz="8900">
                <a:solidFill>
                  <a:srgbClr val="FF99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8900"/>
              <a:buNone/>
              <a:defRPr sz="8900">
                <a:solidFill>
                  <a:srgbClr val="FF99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8900"/>
              <a:buNone/>
              <a:defRPr sz="8900">
                <a:solidFill>
                  <a:srgbClr val="FF99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8900"/>
              <a:buNone/>
              <a:defRPr sz="8900">
                <a:solidFill>
                  <a:srgbClr val="FF9900"/>
                </a:solidFill>
              </a:defRPr>
            </a:lvl9pPr>
          </a:lstStyle>
          <a:p/>
        </p:txBody>
      </p:sp>
      <p:sp>
        <p:nvSpPr>
          <p:cNvPr id="132" name="Google Shape;132;p13"/>
          <p:cNvSpPr/>
          <p:nvPr>
            <p:ph idx="2" type="pic"/>
          </p:nvPr>
        </p:nvSpPr>
        <p:spPr>
          <a:xfrm>
            <a:off x="-1200325" y="0"/>
            <a:ext cx="4248300" cy="514350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5400000" dist="19050">
              <a:srgbClr val="000000">
                <a:alpha val="12941"/>
              </a:srgbClr>
            </a:outerShdw>
          </a:effectLst>
        </p:spPr>
      </p:sp>
      <p:pic>
        <p:nvPicPr>
          <p:cNvPr id="133" name="Google Shape;133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465100" y="1118150"/>
            <a:ext cx="357101" cy="357101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3"/>
          <p:cNvSpPr txBox="1"/>
          <p:nvPr>
            <p:ph idx="12" type="sldNum"/>
          </p:nvPr>
        </p:nvSpPr>
        <p:spPr>
          <a:xfrm>
            <a:off x="7805634" y="44789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b="0" sz="1300"/>
          </a:p>
        </p:txBody>
      </p:sp>
      <p:sp>
        <p:nvSpPr>
          <p:cNvPr id="135" name="Google Shape;135;p13"/>
          <p:cNvSpPr txBox="1"/>
          <p:nvPr>
            <p:ph idx="1" type="subTitle"/>
          </p:nvPr>
        </p:nvSpPr>
        <p:spPr>
          <a:xfrm>
            <a:off x="4089400" y="4630425"/>
            <a:ext cx="3530700" cy="19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8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8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8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800"/>
              <a:buNone/>
              <a:defRPr/>
            </a:lvl9pPr>
          </a:lstStyle>
          <a:p/>
        </p:txBody>
      </p:sp>
      <p:pic>
        <p:nvPicPr>
          <p:cNvPr id="136" name="Google Shape;136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08125" y="4405475"/>
            <a:ext cx="414509" cy="4145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91675" y="4514449"/>
            <a:ext cx="785021" cy="785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663041" y="4943591"/>
            <a:ext cx="325186" cy="3251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ramatic Text and Photo 3 1">
  <p:cSld name="MAIN_POINT_2_2_1_1_1">
    <p:bg>
      <p:bgPr>
        <a:solidFill>
          <a:srgbClr val="000000"/>
        </a:soli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/>
          <p:nvPr>
            <p:ph idx="2" type="pic"/>
          </p:nvPr>
        </p:nvSpPr>
        <p:spPr>
          <a:xfrm>
            <a:off x="-95250" y="-155150"/>
            <a:ext cx="9334500" cy="5467500"/>
          </a:xfrm>
          <a:prstGeom prst="rect">
            <a:avLst/>
          </a:prstGeom>
          <a:noFill/>
          <a:ln>
            <a:noFill/>
          </a:ln>
        </p:spPr>
      </p:sp>
      <p:pic>
        <p:nvPicPr>
          <p:cNvPr id="141" name="Google Shape;141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523975" y="1296782"/>
            <a:ext cx="6096025" cy="25499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sic Blank" type="titleOnly">
  <p:cSld name="TITLE_ONLY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5"/>
          <p:cNvSpPr txBox="1"/>
          <p:nvPr>
            <p:ph idx="12" type="sldNum"/>
          </p:nvPr>
        </p:nvSpPr>
        <p:spPr>
          <a:xfrm>
            <a:off x="7805634" y="44789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b="0" sz="1300"/>
          </a:p>
        </p:txBody>
      </p:sp>
      <p:pic>
        <p:nvPicPr>
          <p:cNvPr id="144" name="Google Shape;144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08125" y="4405475"/>
            <a:ext cx="414509" cy="4145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91675" y="4514449"/>
            <a:ext cx="785021" cy="785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663041" y="4943591"/>
            <a:ext cx="325186" cy="3251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ramatic Text and Photo 2">
  <p:cSld name="MAIN_POINT_2_2_1">
    <p:bg>
      <p:bgPr>
        <a:solidFill>
          <a:schemeClr val="accent1"/>
        </a:solidFill>
      </p:bgPr>
    </p:bg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6"/>
          <p:cNvSpPr txBox="1"/>
          <p:nvPr>
            <p:ph type="title"/>
          </p:nvPr>
        </p:nvSpPr>
        <p:spPr>
          <a:xfrm>
            <a:off x="397925" y="0"/>
            <a:ext cx="33444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100"/>
              <a:buNone/>
              <a:defRPr sz="51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8900"/>
              <a:buNone/>
              <a:defRPr sz="8900">
                <a:solidFill>
                  <a:srgbClr val="FF99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8900"/>
              <a:buNone/>
              <a:defRPr sz="8900">
                <a:solidFill>
                  <a:srgbClr val="FF99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8900"/>
              <a:buNone/>
              <a:defRPr sz="8900">
                <a:solidFill>
                  <a:srgbClr val="FF99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8900"/>
              <a:buNone/>
              <a:defRPr sz="8900">
                <a:solidFill>
                  <a:srgbClr val="FF99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8900"/>
              <a:buNone/>
              <a:defRPr sz="8900">
                <a:solidFill>
                  <a:srgbClr val="FF99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8900"/>
              <a:buNone/>
              <a:defRPr sz="8900">
                <a:solidFill>
                  <a:srgbClr val="FF99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8900"/>
              <a:buNone/>
              <a:defRPr sz="8900">
                <a:solidFill>
                  <a:srgbClr val="FF99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8900"/>
              <a:buNone/>
              <a:defRPr sz="8900">
                <a:solidFill>
                  <a:srgbClr val="FF9900"/>
                </a:solidFill>
              </a:defRPr>
            </a:lvl9pPr>
          </a:lstStyle>
          <a:p/>
        </p:txBody>
      </p:sp>
      <p:sp>
        <p:nvSpPr>
          <p:cNvPr id="149" name="Google Shape;149;p16"/>
          <p:cNvSpPr/>
          <p:nvPr>
            <p:ph idx="2" type="pic"/>
          </p:nvPr>
        </p:nvSpPr>
        <p:spPr>
          <a:xfrm>
            <a:off x="2582350" y="-118525"/>
            <a:ext cx="7450800" cy="5380500"/>
          </a:xfrm>
          <a:prstGeom prst="chevron">
            <a:avLst>
              <a:gd fmla="val 50000" name="adj"/>
            </a:avLst>
          </a:prstGeom>
          <a:noFill/>
          <a:ln>
            <a:noFill/>
          </a:ln>
          <a:effectLst>
            <a:outerShdw blurRad="200025" rotWithShape="0" algn="bl" dir="5400000" dist="19050">
              <a:srgbClr val="000000">
                <a:alpha val="20000"/>
              </a:srgbClr>
            </a:outerShdw>
          </a:effectLst>
        </p:spPr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uble Photo ">
  <p:cSld name="MAIN_POINT_2_2_2">
    <p:bg>
      <p:bgPr>
        <a:solidFill>
          <a:schemeClr val="dk1"/>
        </a:solid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7"/>
          <p:cNvSpPr/>
          <p:nvPr>
            <p:ph idx="2" type="pic"/>
          </p:nvPr>
        </p:nvSpPr>
        <p:spPr>
          <a:xfrm>
            <a:off x="2072600" y="-1085850"/>
            <a:ext cx="10098000" cy="7315200"/>
          </a:xfrm>
          <a:prstGeom prst="chevron">
            <a:avLst>
              <a:gd fmla="val 50000" name="adj"/>
            </a:avLst>
          </a:prstGeom>
          <a:noFill/>
          <a:ln>
            <a:noFill/>
          </a:ln>
          <a:effectLst>
            <a:outerShdw blurRad="171450" rotWithShape="0" algn="bl" dir="5400000" dist="19050">
              <a:srgbClr val="000000">
                <a:alpha val="7843"/>
              </a:srgbClr>
            </a:outerShdw>
          </a:effectLst>
        </p:spPr>
      </p:sp>
      <p:sp>
        <p:nvSpPr>
          <p:cNvPr id="152" name="Google Shape;152;p17"/>
          <p:cNvSpPr/>
          <p:nvPr>
            <p:ph idx="3" type="pic"/>
          </p:nvPr>
        </p:nvSpPr>
        <p:spPr>
          <a:xfrm>
            <a:off x="-3748850" y="-1085850"/>
            <a:ext cx="10098000" cy="7315200"/>
          </a:xfrm>
          <a:prstGeom prst="chevron">
            <a:avLst>
              <a:gd fmla="val 50000" name="adj"/>
            </a:avLst>
          </a:prstGeom>
          <a:noFill/>
          <a:ln>
            <a:noFill/>
          </a:ln>
          <a:effectLst>
            <a:outerShdw blurRad="171450" rotWithShape="0" algn="bl" dir="5400000" dist="19050">
              <a:srgbClr val="000000">
                <a:alpha val="7843"/>
              </a:srgbClr>
            </a:outerShdw>
          </a:effectLst>
        </p:spPr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">
  <p:cSld name="TITLE_2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8"/>
          <p:cNvSpPr txBox="1"/>
          <p:nvPr>
            <p:ph type="ctrTitle"/>
          </p:nvPr>
        </p:nvSpPr>
        <p:spPr>
          <a:xfrm>
            <a:off x="2093850" y="859575"/>
            <a:ext cx="4956300" cy="171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55" name="Google Shape;155;p18"/>
          <p:cNvSpPr txBox="1"/>
          <p:nvPr/>
        </p:nvSpPr>
        <p:spPr>
          <a:xfrm>
            <a:off x="761975" y="3423775"/>
            <a:ext cx="3807600" cy="8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1" sz="1300" u="none" cap="none" strike="noStrike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56" name="Google Shape;156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157188" y="4400095"/>
            <a:ext cx="2829624" cy="33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18"/>
          <p:cNvPicPr preferRelativeResize="0"/>
          <p:nvPr/>
        </p:nvPicPr>
        <p:blipFill rotWithShape="1">
          <a:blip r:embed="rId3">
            <a:alphaModFix/>
          </a:blip>
          <a:srcRect b="0" l="0" r="0" t="19112"/>
          <a:stretch/>
        </p:blipFill>
        <p:spPr>
          <a:xfrm>
            <a:off x="-1530325" y="3251200"/>
            <a:ext cx="12103050" cy="683575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1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1">
  <p:cSld name="SECTION_HEADER_1_1_1">
    <p:bg>
      <p:bgPr>
        <a:solidFill>
          <a:schemeClr val="lt1"/>
        </a:solidFill>
      </p:bgPr>
    </p:bg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1" name="Google Shape;161;p19"/>
          <p:cNvSpPr/>
          <p:nvPr/>
        </p:nvSpPr>
        <p:spPr>
          <a:xfrm>
            <a:off x="1650" y="0"/>
            <a:ext cx="9144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19"/>
          <p:cNvSpPr txBox="1"/>
          <p:nvPr>
            <p:ph type="title"/>
          </p:nvPr>
        </p:nvSpPr>
        <p:spPr>
          <a:xfrm>
            <a:off x="761975" y="0"/>
            <a:ext cx="7623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800"/>
              <a:buNone/>
              <a:defRPr sz="6800">
                <a:solidFill>
                  <a:srgbClr val="0000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2">
  <p:cSld name="CUSTOM_3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0"/>
          <p:cNvSpPr/>
          <p:nvPr/>
        </p:nvSpPr>
        <p:spPr>
          <a:xfrm>
            <a:off x="165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20"/>
          <p:cNvSpPr txBox="1"/>
          <p:nvPr>
            <p:ph type="title"/>
          </p:nvPr>
        </p:nvSpPr>
        <p:spPr>
          <a:xfrm>
            <a:off x="761975" y="0"/>
            <a:ext cx="7623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800"/>
              <a:buNone/>
              <a:defRPr sz="68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2">
  <p:cSld name="CUSTOM_1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953725" y="-15775"/>
            <a:ext cx="5143501" cy="5175052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3"/>
          <p:cNvSpPr txBox="1"/>
          <p:nvPr>
            <p:ph type="ctrTitle"/>
          </p:nvPr>
        </p:nvSpPr>
        <p:spPr>
          <a:xfrm>
            <a:off x="3822200" y="630000"/>
            <a:ext cx="4830300" cy="1911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5500"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1" name="Google Shape;21;p3"/>
          <p:cNvSpPr txBox="1"/>
          <p:nvPr>
            <p:ph idx="1" type="subTitle"/>
          </p:nvPr>
        </p:nvSpPr>
        <p:spPr>
          <a:xfrm>
            <a:off x="3822200" y="2669950"/>
            <a:ext cx="4830300" cy="8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sic Boxes">
  <p:cSld name="TITLE_ONLY_1_1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1"/>
          <p:cNvSpPr/>
          <p:nvPr/>
        </p:nvSpPr>
        <p:spPr>
          <a:xfrm>
            <a:off x="654225" y="1297000"/>
            <a:ext cx="2418300" cy="2397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21"/>
          <p:cNvSpPr/>
          <p:nvPr/>
        </p:nvSpPr>
        <p:spPr>
          <a:xfrm>
            <a:off x="3362892" y="1297000"/>
            <a:ext cx="2418300" cy="2397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21"/>
          <p:cNvSpPr/>
          <p:nvPr/>
        </p:nvSpPr>
        <p:spPr>
          <a:xfrm>
            <a:off x="6071559" y="1297000"/>
            <a:ext cx="2418300" cy="2397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21"/>
          <p:cNvSpPr txBox="1"/>
          <p:nvPr>
            <p:ph idx="1" type="subTitle"/>
          </p:nvPr>
        </p:nvSpPr>
        <p:spPr>
          <a:xfrm>
            <a:off x="654250" y="1297000"/>
            <a:ext cx="2418300" cy="239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71" name="Google Shape;171;p21"/>
          <p:cNvSpPr txBox="1"/>
          <p:nvPr>
            <p:ph idx="2" type="subTitle"/>
          </p:nvPr>
        </p:nvSpPr>
        <p:spPr>
          <a:xfrm>
            <a:off x="3362900" y="1297000"/>
            <a:ext cx="2418300" cy="239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72" name="Google Shape;172;p21"/>
          <p:cNvSpPr txBox="1"/>
          <p:nvPr>
            <p:ph idx="3" type="subTitle"/>
          </p:nvPr>
        </p:nvSpPr>
        <p:spPr>
          <a:xfrm>
            <a:off x="6071575" y="1297000"/>
            <a:ext cx="2418300" cy="239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73" name="Google Shape;173;p21"/>
          <p:cNvSpPr txBox="1"/>
          <p:nvPr>
            <p:ph idx="12" type="sldNum"/>
          </p:nvPr>
        </p:nvSpPr>
        <p:spPr>
          <a:xfrm>
            <a:off x="7805634" y="44789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b="0" sz="1300"/>
          </a:p>
        </p:txBody>
      </p:sp>
      <p:pic>
        <p:nvPicPr>
          <p:cNvPr id="174" name="Google Shape;174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67949" y="4527949"/>
            <a:ext cx="2512000" cy="29560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1"/>
          <p:cNvSpPr txBox="1"/>
          <p:nvPr>
            <p:ph idx="4" type="subTitle"/>
          </p:nvPr>
        </p:nvSpPr>
        <p:spPr>
          <a:xfrm>
            <a:off x="4089400" y="4630425"/>
            <a:ext cx="3530700" cy="19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8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8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8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800"/>
              <a:buNone/>
              <a:defRPr/>
            </a:lvl9pPr>
          </a:lstStyle>
          <a:p/>
        </p:txBody>
      </p:sp>
      <p:pic>
        <p:nvPicPr>
          <p:cNvPr id="176" name="Google Shape;176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08125" y="4405475"/>
            <a:ext cx="414509" cy="4145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91675" y="4514449"/>
            <a:ext cx="785021" cy="785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663041" y="4943591"/>
            <a:ext cx="325186" cy="325186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1"/>
          <p:cNvSpPr txBox="1"/>
          <p:nvPr>
            <p:ph type="title"/>
          </p:nvPr>
        </p:nvSpPr>
        <p:spPr>
          <a:xfrm>
            <a:off x="606225" y="385025"/>
            <a:ext cx="83820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412">
          <p15:clr>
            <a:srgbClr val="FA7B17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ramatic Text and Photo">
  <p:cSld name="MAIN_POINT_2_2">
    <p:bg>
      <p:bgPr>
        <a:solidFill>
          <a:schemeClr val="lt1"/>
        </a:solidFill>
      </p:bgPr>
    </p:bg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2"/>
          <p:cNvSpPr txBox="1"/>
          <p:nvPr>
            <p:ph type="title"/>
          </p:nvPr>
        </p:nvSpPr>
        <p:spPr>
          <a:xfrm>
            <a:off x="397925" y="0"/>
            <a:ext cx="33444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8900"/>
              <a:buNone/>
              <a:defRPr sz="8900">
                <a:solidFill>
                  <a:srgbClr val="FF99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8900"/>
              <a:buNone/>
              <a:defRPr sz="8900">
                <a:solidFill>
                  <a:srgbClr val="FF99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8900"/>
              <a:buNone/>
              <a:defRPr sz="8900">
                <a:solidFill>
                  <a:srgbClr val="FF99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8900"/>
              <a:buNone/>
              <a:defRPr sz="8900">
                <a:solidFill>
                  <a:srgbClr val="FF99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8900"/>
              <a:buNone/>
              <a:defRPr sz="8900">
                <a:solidFill>
                  <a:srgbClr val="FF99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8900"/>
              <a:buNone/>
              <a:defRPr sz="8900">
                <a:solidFill>
                  <a:srgbClr val="FF99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8900"/>
              <a:buNone/>
              <a:defRPr sz="8900">
                <a:solidFill>
                  <a:srgbClr val="FF99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8900"/>
              <a:buNone/>
              <a:defRPr sz="8900">
                <a:solidFill>
                  <a:srgbClr val="FF9900"/>
                </a:solidFill>
              </a:defRPr>
            </a:lvl9pPr>
          </a:lstStyle>
          <a:p/>
        </p:txBody>
      </p:sp>
      <p:sp>
        <p:nvSpPr>
          <p:cNvPr id="182" name="Google Shape;182;p22"/>
          <p:cNvSpPr/>
          <p:nvPr>
            <p:ph idx="2" type="pic"/>
          </p:nvPr>
        </p:nvSpPr>
        <p:spPr>
          <a:xfrm>
            <a:off x="2633150" y="-127000"/>
            <a:ext cx="7450800" cy="5397600"/>
          </a:xfrm>
          <a:prstGeom prst="chevron">
            <a:avLst>
              <a:gd fmla="val 50000" name="adj"/>
            </a:avLst>
          </a:prstGeom>
          <a:noFill/>
          <a:ln>
            <a:noFill/>
          </a:ln>
          <a:effectLst>
            <a:outerShdw blurRad="171450" rotWithShape="0" algn="bl" dir="5400000" dist="19050">
              <a:srgbClr val="000000">
                <a:alpha val="7843"/>
              </a:srgbClr>
            </a:outerShdw>
          </a:effectLst>
        </p:spPr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ramatic Text and Photo 3">
  <p:cSld name="MAIN_POINT_2_2_1_1">
    <p:bg>
      <p:bgPr>
        <a:solidFill>
          <a:srgbClr val="000000"/>
        </a:solidFill>
      </p:bgPr>
    </p:bg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3"/>
          <p:cNvSpPr txBox="1"/>
          <p:nvPr>
            <p:ph type="title"/>
          </p:nvPr>
        </p:nvSpPr>
        <p:spPr>
          <a:xfrm>
            <a:off x="397925" y="0"/>
            <a:ext cx="33444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100"/>
              <a:buNone/>
              <a:defRPr sz="51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8900"/>
              <a:buNone/>
              <a:defRPr sz="8900">
                <a:solidFill>
                  <a:srgbClr val="FF99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8900"/>
              <a:buNone/>
              <a:defRPr sz="8900">
                <a:solidFill>
                  <a:srgbClr val="FF99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8900"/>
              <a:buNone/>
              <a:defRPr sz="8900">
                <a:solidFill>
                  <a:srgbClr val="FF99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8900"/>
              <a:buNone/>
              <a:defRPr sz="8900">
                <a:solidFill>
                  <a:srgbClr val="FF99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8900"/>
              <a:buNone/>
              <a:defRPr sz="8900">
                <a:solidFill>
                  <a:srgbClr val="FF99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8900"/>
              <a:buNone/>
              <a:defRPr sz="8900">
                <a:solidFill>
                  <a:srgbClr val="FF99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8900"/>
              <a:buNone/>
              <a:defRPr sz="8900">
                <a:solidFill>
                  <a:srgbClr val="FF99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8900"/>
              <a:buNone/>
              <a:defRPr sz="8900">
                <a:solidFill>
                  <a:srgbClr val="FF9900"/>
                </a:solidFill>
              </a:defRPr>
            </a:lvl9pPr>
          </a:lstStyle>
          <a:p/>
        </p:txBody>
      </p:sp>
      <p:sp>
        <p:nvSpPr>
          <p:cNvPr id="185" name="Google Shape;185;p23"/>
          <p:cNvSpPr/>
          <p:nvPr>
            <p:ph idx="2" type="pic"/>
          </p:nvPr>
        </p:nvSpPr>
        <p:spPr>
          <a:xfrm>
            <a:off x="2582350" y="-118525"/>
            <a:ext cx="7450800" cy="5380500"/>
          </a:xfrm>
          <a:prstGeom prst="chevron">
            <a:avLst>
              <a:gd fmla="val 50000" name="adj"/>
            </a:avLst>
          </a:prstGeom>
          <a:noFill/>
          <a:ln>
            <a:noFill/>
          </a:ln>
          <a:effectLst>
            <a:outerShdw blurRad="200025" rotWithShape="0" algn="bl" dir="5400000" dist="19050">
              <a:srgbClr val="000000">
                <a:alpha val="20000"/>
              </a:srgbClr>
            </a:outerShdw>
          </a:effectLst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1">
  <p:cSld name="CUSTOM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961000" y="-15775"/>
            <a:ext cx="5175052" cy="5175052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4"/>
          <p:cNvSpPr txBox="1"/>
          <p:nvPr>
            <p:ph type="ctrTitle"/>
          </p:nvPr>
        </p:nvSpPr>
        <p:spPr>
          <a:xfrm>
            <a:off x="3822200" y="630000"/>
            <a:ext cx="4830300" cy="1911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5500"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5" name="Google Shape;25;p4"/>
          <p:cNvSpPr txBox="1"/>
          <p:nvPr>
            <p:ph idx="1" type="subTitle"/>
          </p:nvPr>
        </p:nvSpPr>
        <p:spPr>
          <a:xfrm>
            <a:off x="3822200" y="2669950"/>
            <a:ext cx="4830300" cy="8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3">
  <p:cSld name="CUSTOM_2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5"/>
          <p:cNvPicPr preferRelativeResize="0"/>
          <p:nvPr/>
        </p:nvPicPr>
        <p:blipFill rotWithShape="1">
          <a:blip r:embed="rId2">
            <a:alphaModFix/>
          </a:blip>
          <a:srcRect b="0" l="308" r="298" t="0"/>
          <a:stretch/>
        </p:blipFill>
        <p:spPr>
          <a:xfrm>
            <a:off x="-1962175" y="-15775"/>
            <a:ext cx="5143501" cy="5175052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5"/>
          <p:cNvSpPr txBox="1"/>
          <p:nvPr>
            <p:ph type="ctrTitle"/>
          </p:nvPr>
        </p:nvSpPr>
        <p:spPr>
          <a:xfrm>
            <a:off x="3822200" y="630000"/>
            <a:ext cx="4830300" cy="1911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5500"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1" type="subTitle"/>
          </p:nvPr>
        </p:nvSpPr>
        <p:spPr>
          <a:xfrm>
            <a:off x="3822200" y="2669950"/>
            <a:ext cx="4830300" cy="8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TITLE_4_1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606225" y="385025"/>
            <a:ext cx="83820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" type="body"/>
          </p:nvPr>
        </p:nvSpPr>
        <p:spPr>
          <a:xfrm>
            <a:off x="638675" y="1089250"/>
            <a:ext cx="5790900" cy="31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10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○"/>
              <a:defRPr/>
            </a:lvl2pPr>
            <a:lvl3pPr indent="-3302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3pPr>
            <a:lvl4pPr indent="-3111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Char char="○"/>
              <a:defRPr/>
            </a:lvl5pPr>
            <a:lvl6pPr indent="-2794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800"/>
              <a:buChar char="■"/>
              <a:defRPr/>
            </a:lvl6pPr>
            <a:lvl7pPr indent="-2794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800"/>
              <a:buChar char="●"/>
              <a:defRPr/>
            </a:lvl7pPr>
            <a:lvl8pPr indent="-2794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800"/>
              <a:buChar char="○"/>
              <a:defRPr/>
            </a:lvl8pPr>
            <a:lvl9pPr indent="-2794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800"/>
              <a:buChar char="■"/>
              <a:defRPr/>
            </a:lvl9pPr>
          </a:lstStyle>
          <a:p/>
        </p:txBody>
      </p:sp>
      <p:sp>
        <p:nvSpPr>
          <p:cNvPr id="33" name="Google Shape;33;p6"/>
          <p:cNvSpPr txBox="1"/>
          <p:nvPr>
            <p:ph idx="12" type="sldNum"/>
          </p:nvPr>
        </p:nvSpPr>
        <p:spPr>
          <a:xfrm>
            <a:off x="7805634" y="44789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b="0" sz="1300"/>
          </a:p>
        </p:txBody>
      </p:sp>
      <p:pic>
        <p:nvPicPr>
          <p:cNvPr id="34" name="Google Shape;34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67949" y="4527949"/>
            <a:ext cx="2512000" cy="295600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6"/>
          <p:cNvSpPr txBox="1"/>
          <p:nvPr>
            <p:ph idx="2" type="subTitle"/>
          </p:nvPr>
        </p:nvSpPr>
        <p:spPr>
          <a:xfrm>
            <a:off x="4089400" y="4630425"/>
            <a:ext cx="3530700" cy="19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8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8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8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800"/>
              <a:buNone/>
              <a:defRPr/>
            </a:lvl9pPr>
          </a:lstStyle>
          <a:p/>
        </p:txBody>
      </p:sp>
      <p:pic>
        <p:nvPicPr>
          <p:cNvPr id="36" name="Google Shape;36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08125" y="4405475"/>
            <a:ext cx="414509" cy="41451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37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91675" y="4514449"/>
            <a:ext cx="785021" cy="785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38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663041" y="4943591"/>
            <a:ext cx="325186" cy="3251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5358">
          <p15:clr>
            <a:srgbClr val="FA7B17"/>
          </p15:clr>
        </p15:guide>
        <p15:guide id="2" pos="402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and Photo">
  <p:cSld name="TITLE_4_1_1_1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7"/>
          <p:cNvSpPr/>
          <p:nvPr>
            <p:ph idx="2" type="pic"/>
          </p:nvPr>
        </p:nvSpPr>
        <p:spPr>
          <a:xfrm>
            <a:off x="3436275" y="-101925"/>
            <a:ext cx="5839800" cy="5470500"/>
          </a:xfrm>
          <a:prstGeom prst="rect">
            <a:avLst/>
          </a:prstGeom>
          <a:noFill/>
          <a:ln>
            <a:noFill/>
          </a:ln>
        </p:spPr>
      </p:sp>
      <p:pic>
        <p:nvPicPr>
          <p:cNvPr id="41" name="Google Shape;41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67949" y="4527949"/>
            <a:ext cx="2512000" cy="29560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7"/>
          <p:cNvSpPr txBox="1"/>
          <p:nvPr>
            <p:ph type="title"/>
          </p:nvPr>
        </p:nvSpPr>
        <p:spPr>
          <a:xfrm>
            <a:off x="633375" y="662500"/>
            <a:ext cx="2414700" cy="1056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3" name="Google Shape;43;p7"/>
          <p:cNvSpPr txBox="1"/>
          <p:nvPr>
            <p:ph idx="3" type="title"/>
          </p:nvPr>
        </p:nvSpPr>
        <p:spPr>
          <a:xfrm>
            <a:off x="633375" y="1897100"/>
            <a:ext cx="2414700" cy="22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None/>
              <a:defRPr sz="13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99">
          <p15:clr>
            <a:srgbClr val="FA7B17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and Photos">
  <p:cSld name="TITLE_4_1_1_1_1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6" name="Google Shape;46;p8"/>
          <p:cNvSpPr/>
          <p:nvPr>
            <p:ph idx="2" type="pic"/>
          </p:nvPr>
        </p:nvSpPr>
        <p:spPr>
          <a:xfrm>
            <a:off x="3415100" y="2578600"/>
            <a:ext cx="5808900" cy="2730000"/>
          </a:xfrm>
          <a:prstGeom prst="rect">
            <a:avLst/>
          </a:prstGeom>
          <a:noFill/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" name="Google Shape;47;p8"/>
          <p:cNvSpPr/>
          <p:nvPr>
            <p:ph idx="3" type="pic"/>
          </p:nvPr>
        </p:nvSpPr>
        <p:spPr>
          <a:xfrm>
            <a:off x="3415100" y="-123775"/>
            <a:ext cx="3399300" cy="2637000"/>
          </a:xfrm>
          <a:prstGeom prst="rect">
            <a:avLst/>
          </a:prstGeom>
          <a:noFill/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" name="Google Shape;48;p8"/>
          <p:cNvSpPr/>
          <p:nvPr>
            <p:ph idx="4" type="pic"/>
          </p:nvPr>
        </p:nvSpPr>
        <p:spPr>
          <a:xfrm>
            <a:off x="6901675" y="-123775"/>
            <a:ext cx="2322300" cy="2637000"/>
          </a:xfrm>
          <a:prstGeom prst="rect">
            <a:avLst/>
          </a:prstGeom>
          <a:noFill/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pic>
        <p:nvPicPr>
          <p:cNvPr id="49" name="Google Shape;49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67949" y="4527949"/>
            <a:ext cx="2512000" cy="29560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8"/>
          <p:cNvSpPr txBox="1"/>
          <p:nvPr>
            <p:ph type="title"/>
          </p:nvPr>
        </p:nvSpPr>
        <p:spPr>
          <a:xfrm>
            <a:off x="633375" y="662500"/>
            <a:ext cx="2414700" cy="1056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1" name="Google Shape;51;p8"/>
          <p:cNvSpPr txBox="1"/>
          <p:nvPr>
            <p:ph idx="5" type="title"/>
          </p:nvPr>
        </p:nvSpPr>
        <p:spPr>
          <a:xfrm>
            <a:off x="633375" y="1897100"/>
            <a:ext cx="2414700" cy="22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None/>
              <a:defRPr sz="13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 Text">
  <p:cSld name="TITLE_4_1_1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9"/>
          <p:cNvSpPr txBox="1"/>
          <p:nvPr>
            <p:ph type="title"/>
          </p:nvPr>
        </p:nvSpPr>
        <p:spPr>
          <a:xfrm>
            <a:off x="606225" y="269300"/>
            <a:ext cx="8382000" cy="85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54" name="Google Shape;54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67949" y="4527949"/>
            <a:ext cx="2512000" cy="2956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9"/>
          <p:cNvSpPr txBox="1"/>
          <p:nvPr>
            <p:ph idx="1" type="body"/>
          </p:nvPr>
        </p:nvSpPr>
        <p:spPr>
          <a:xfrm>
            <a:off x="638675" y="1089250"/>
            <a:ext cx="3183600" cy="31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10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○"/>
              <a:defRPr/>
            </a:lvl2pPr>
            <a:lvl3pPr indent="-3302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3pPr>
            <a:lvl4pPr indent="-3111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Char char="○"/>
              <a:defRPr/>
            </a:lvl5pPr>
            <a:lvl6pPr indent="-2794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800"/>
              <a:buChar char="■"/>
              <a:defRPr/>
            </a:lvl6pPr>
            <a:lvl7pPr indent="-2794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800"/>
              <a:buChar char="●"/>
              <a:defRPr/>
            </a:lvl7pPr>
            <a:lvl8pPr indent="-2794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800"/>
              <a:buChar char="○"/>
              <a:defRPr/>
            </a:lvl8pPr>
            <a:lvl9pPr indent="-2794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800"/>
              <a:buChar char="■"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2" type="body"/>
          </p:nvPr>
        </p:nvSpPr>
        <p:spPr>
          <a:xfrm>
            <a:off x="4089400" y="1089250"/>
            <a:ext cx="3183600" cy="31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10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○"/>
              <a:defRPr/>
            </a:lvl2pPr>
            <a:lvl3pPr indent="-3302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3pPr>
            <a:lvl4pPr indent="-3111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Char char="○"/>
              <a:defRPr/>
            </a:lvl5pPr>
            <a:lvl6pPr indent="-2794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800"/>
              <a:buChar char="■"/>
              <a:defRPr/>
            </a:lvl6pPr>
            <a:lvl7pPr indent="-2794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800"/>
              <a:buChar char="●"/>
              <a:defRPr/>
            </a:lvl7pPr>
            <a:lvl8pPr indent="-2794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800"/>
              <a:buChar char="○"/>
              <a:defRPr/>
            </a:lvl8pPr>
            <a:lvl9pPr indent="-2794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800"/>
              <a:buChar char="■"/>
              <a:defRPr/>
            </a:lvl9pPr>
          </a:lstStyle>
          <a:p/>
        </p:txBody>
      </p:sp>
      <p:sp>
        <p:nvSpPr>
          <p:cNvPr id="57" name="Google Shape;57;p9"/>
          <p:cNvSpPr txBox="1"/>
          <p:nvPr>
            <p:ph idx="12" type="sldNum"/>
          </p:nvPr>
        </p:nvSpPr>
        <p:spPr>
          <a:xfrm>
            <a:off x="7805634" y="44789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b="0" sz="1300"/>
          </a:p>
        </p:txBody>
      </p:sp>
      <p:sp>
        <p:nvSpPr>
          <p:cNvPr id="58" name="Google Shape;58;p9"/>
          <p:cNvSpPr txBox="1"/>
          <p:nvPr>
            <p:ph idx="3" type="subTitle"/>
          </p:nvPr>
        </p:nvSpPr>
        <p:spPr>
          <a:xfrm>
            <a:off x="4089400" y="4630425"/>
            <a:ext cx="3530700" cy="19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8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id="59" name="Google Shape;59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08125" y="4405475"/>
            <a:ext cx="414509" cy="414514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91675" y="4514449"/>
            <a:ext cx="785021" cy="785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663041" y="4943591"/>
            <a:ext cx="325186" cy="3251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raphic elements">
  <p:cSld name="TITLE_4_1_1_2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67949" y="4527949"/>
            <a:ext cx="2512000" cy="2956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0"/>
          <p:cNvSpPr txBox="1"/>
          <p:nvPr>
            <p:ph idx="12" type="sldNum"/>
          </p:nvPr>
        </p:nvSpPr>
        <p:spPr>
          <a:xfrm>
            <a:off x="7805634" y="44789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b="0" sz="1300"/>
          </a:p>
        </p:txBody>
      </p:sp>
      <p:sp>
        <p:nvSpPr>
          <p:cNvPr id="65" name="Google Shape;65;p10"/>
          <p:cNvSpPr txBox="1"/>
          <p:nvPr>
            <p:ph idx="1" type="subTitle"/>
          </p:nvPr>
        </p:nvSpPr>
        <p:spPr>
          <a:xfrm>
            <a:off x="4089400" y="4630425"/>
            <a:ext cx="3530700" cy="19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1pPr>
            <a:lvl2pPr lvl="1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solidFill>
                  <a:schemeClr val="dk1"/>
                </a:solidFill>
              </a:defRPr>
            </a:lvl2pPr>
            <a:lvl3pPr lvl="2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3pPr>
            <a:lvl4pPr lvl="3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>
                <a:solidFill>
                  <a:schemeClr val="dk1"/>
                </a:solidFill>
              </a:defRPr>
            </a:lvl5pPr>
            <a:lvl6pPr lvl="5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>
                <a:solidFill>
                  <a:schemeClr val="dk1"/>
                </a:solidFill>
              </a:defRPr>
            </a:lvl6pPr>
            <a:lvl7pPr lvl="6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>
                <a:solidFill>
                  <a:schemeClr val="dk1"/>
                </a:solidFill>
              </a:defRPr>
            </a:lvl7pPr>
            <a:lvl8pPr lvl="7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>
                <a:solidFill>
                  <a:schemeClr val="dk1"/>
                </a:solidFill>
              </a:defRPr>
            </a:lvl8pPr>
            <a:lvl9pPr lvl="8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8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id="66" name="Google Shape;66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08125" y="4405475"/>
            <a:ext cx="414509" cy="414514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91675" y="4514449"/>
            <a:ext cx="785021" cy="785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663041" y="4943591"/>
            <a:ext cx="325186" cy="325186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0"/>
          <p:cNvSpPr txBox="1"/>
          <p:nvPr>
            <p:ph type="title"/>
          </p:nvPr>
        </p:nvSpPr>
        <p:spPr>
          <a:xfrm>
            <a:off x="606225" y="385025"/>
            <a:ext cx="83820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0" name="Google Shape;70;p10"/>
          <p:cNvSpPr/>
          <p:nvPr/>
        </p:nvSpPr>
        <p:spPr>
          <a:xfrm>
            <a:off x="380998" y="1079775"/>
            <a:ext cx="1702407" cy="1809639"/>
          </a:xfrm>
          <a:custGeom>
            <a:rect b="b" l="l" r="r" t="t"/>
            <a:pathLst>
              <a:path extrusionOk="0" h="310801" w="310942">
                <a:moveTo>
                  <a:pt x="48578" y="0"/>
                </a:moveTo>
                <a:lnTo>
                  <a:pt x="204216" y="0"/>
                </a:lnTo>
                <a:lnTo>
                  <a:pt x="310942" y="145691"/>
                </a:lnTo>
                <a:lnTo>
                  <a:pt x="155448" y="310801"/>
                </a:lnTo>
                <a:lnTo>
                  <a:pt x="0" y="310801"/>
                </a:lnTo>
                <a:lnTo>
                  <a:pt x="155448" y="145637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</p:sp>
      <p:sp>
        <p:nvSpPr>
          <p:cNvPr id="71" name="Google Shape;71;p10"/>
          <p:cNvSpPr/>
          <p:nvPr/>
        </p:nvSpPr>
        <p:spPr>
          <a:xfrm>
            <a:off x="267950" y="3262351"/>
            <a:ext cx="822442" cy="874128"/>
          </a:xfrm>
          <a:custGeom>
            <a:rect b="b" l="l" r="r" t="t"/>
            <a:pathLst>
              <a:path extrusionOk="0" h="310801" w="310942">
                <a:moveTo>
                  <a:pt x="48578" y="0"/>
                </a:moveTo>
                <a:lnTo>
                  <a:pt x="204216" y="0"/>
                </a:lnTo>
                <a:lnTo>
                  <a:pt x="310942" y="145691"/>
                </a:lnTo>
                <a:lnTo>
                  <a:pt x="155448" y="310801"/>
                </a:lnTo>
                <a:lnTo>
                  <a:pt x="0" y="310801"/>
                </a:lnTo>
                <a:lnTo>
                  <a:pt x="155448" y="145637"/>
                </a:lnTo>
                <a:close/>
              </a:path>
            </a:pathLst>
          </a:custGeom>
          <a:solidFill>
            <a:srgbClr val="E31933"/>
          </a:solidFill>
          <a:ln>
            <a:noFill/>
          </a:ln>
        </p:spPr>
      </p:sp>
      <p:sp>
        <p:nvSpPr>
          <p:cNvPr id="72" name="Google Shape;72;p10"/>
          <p:cNvSpPr/>
          <p:nvPr/>
        </p:nvSpPr>
        <p:spPr>
          <a:xfrm>
            <a:off x="4367573" y="1079775"/>
            <a:ext cx="1702407" cy="1809639"/>
          </a:xfrm>
          <a:custGeom>
            <a:rect b="b" l="l" r="r" t="t"/>
            <a:pathLst>
              <a:path extrusionOk="0" h="310801" w="310942">
                <a:moveTo>
                  <a:pt x="48578" y="0"/>
                </a:moveTo>
                <a:lnTo>
                  <a:pt x="204216" y="0"/>
                </a:lnTo>
                <a:lnTo>
                  <a:pt x="310942" y="145691"/>
                </a:lnTo>
                <a:lnTo>
                  <a:pt x="155448" y="310801"/>
                </a:lnTo>
                <a:lnTo>
                  <a:pt x="0" y="310801"/>
                </a:lnTo>
                <a:lnTo>
                  <a:pt x="155448" y="14563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3" name="Google Shape;73;p10"/>
          <p:cNvSpPr txBox="1"/>
          <p:nvPr>
            <p:ph idx="2" type="subTitle"/>
          </p:nvPr>
        </p:nvSpPr>
        <p:spPr>
          <a:xfrm>
            <a:off x="1746200" y="2630350"/>
            <a:ext cx="2571300" cy="258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None/>
              <a:defRPr sz="14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0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8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8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8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800"/>
              <a:buNone/>
              <a:defRPr/>
            </a:lvl9pPr>
          </a:lstStyle>
          <a:p/>
        </p:txBody>
      </p:sp>
      <p:sp>
        <p:nvSpPr>
          <p:cNvPr id="74" name="Google Shape;74;p10"/>
          <p:cNvSpPr/>
          <p:nvPr/>
        </p:nvSpPr>
        <p:spPr>
          <a:xfrm>
            <a:off x="3164125" y="3262351"/>
            <a:ext cx="822442" cy="874128"/>
          </a:xfrm>
          <a:custGeom>
            <a:rect b="b" l="l" r="r" t="t"/>
            <a:pathLst>
              <a:path extrusionOk="0" h="310801" w="310942">
                <a:moveTo>
                  <a:pt x="48578" y="0"/>
                </a:moveTo>
                <a:lnTo>
                  <a:pt x="204216" y="0"/>
                </a:lnTo>
                <a:lnTo>
                  <a:pt x="310942" y="145691"/>
                </a:lnTo>
                <a:lnTo>
                  <a:pt x="155448" y="310801"/>
                </a:lnTo>
                <a:lnTo>
                  <a:pt x="0" y="310801"/>
                </a:lnTo>
                <a:lnTo>
                  <a:pt x="155448" y="145637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</p:sp>
      <p:sp>
        <p:nvSpPr>
          <p:cNvPr id="75" name="Google Shape;75;p10"/>
          <p:cNvSpPr/>
          <p:nvPr/>
        </p:nvSpPr>
        <p:spPr>
          <a:xfrm>
            <a:off x="6019800" y="3262351"/>
            <a:ext cx="822442" cy="874128"/>
          </a:xfrm>
          <a:custGeom>
            <a:rect b="b" l="l" r="r" t="t"/>
            <a:pathLst>
              <a:path extrusionOk="0" h="310801" w="310942">
                <a:moveTo>
                  <a:pt x="48578" y="0"/>
                </a:moveTo>
                <a:lnTo>
                  <a:pt x="204216" y="0"/>
                </a:lnTo>
                <a:lnTo>
                  <a:pt x="310942" y="145691"/>
                </a:lnTo>
                <a:lnTo>
                  <a:pt x="155448" y="310801"/>
                </a:lnTo>
                <a:lnTo>
                  <a:pt x="0" y="310801"/>
                </a:lnTo>
                <a:lnTo>
                  <a:pt x="155448" y="145637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</p:sp>
      <p:sp>
        <p:nvSpPr>
          <p:cNvPr id="76" name="Google Shape;76;p10"/>
          <p:cNvSpPr txBox="1"/>
          <p:nvPr>
            <p:ph hasCustomPrompt="1" idx="3" type="title"/>
          </p:nvPr>
        </p:nvSpPr>
        <p:spPr>
          <a:xfrm>
            <a:off x="1746201" y="1121300"/>
            <a:ext cx="3254400" cy="153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0"/>
              <a:buFont typeface="Source Sans Pro"/>
              <a:buNone/>
              <a:defRPr b="0" sz="130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0"/>
          <p:cNvSpPr txBox="1"/>
          <p:nvPr>
            <p:ph idx="4" type="subTitle"/>
          </p:nvPr>
        </p:nvSpPr>
        <p:spPr>
          <a:xfrm>
            <a:off x="5732775" y="2630350"/>
            <a:ext cx="2571300" cy="258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None/>
              <a:defRPr sz="14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0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8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8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8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800"/>
              <a:buNone/>
              <a:defRPr/>
            </a:lvl9pPr>
          </a:lstStyle>
          <a:p/>
        </p:txBody>
      </p:sp>
      <p:sp>
        <p:nvSpPr>
          <p:cNvPr id="78" name="Google Shape;78;p10"/>
          <p:cNvSpPr txBox="1"/>
          <p:nvPr>
            <p:ph hasCustomPrompt="1" idx="5" type="title"/>
          </p:nvPr>
        </p:nvSpPr>
        <p:spPr>
          <a:xfrm>
            <a:off x="5732776" y="1121300"/>
            <a:ext cx="3254400" cy="153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0"/>
              <a:buFont typeface="Source Sans Pro"/>
              <a:buNone/>
              <a:defRPr b="0" sz="130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79" name="Google Shape;79;p10"/>
          <p:cNvSpPr txBox="1"/>
          <p:nvPr>
            <p:ph idx="6" type="subTitle"/>
          </p:nvPr>
        </p:nvSpPr>
        <p:spPr>
          <a:xfrm>
            <a:off x="1173561" y="3971981"/>
            <a:ext cx="2571300" cy="258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None/>
              <a:defRPr sz="14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0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8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8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8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800"/>
              <a:buNone/>
              <a:defRPr/>
            </a:lvl9pPr>
          </a:lstStyle>
          <a:p/>
        </p:txBody>
      </p:sp>
      <p:sp>
        <p:nvSpPr>
          <p:cNvPr id="80" name="Google Shape;80;p10"/>
          <p:cNvSpPr txBox="1"/>
          <p:nvPr>
            <p:ph hasCustomPrompt="1" idx="7" type="title"/>
          </p:nvPr>
        </p:nvSpPr>
        <p:spPr>
          <a:xfrm>
            <a:off x="1165869" y="3134019"/>
            <a:ext cx="1810500" cy="823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200"/>
              <a:buFont typeface="Source Sans Pro"/>
              <a:buNone/>
              <a:defRPr b="0" sz="72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81" name="Google Shape;81;p10"/>
          <p:cNvSpPr txBox="1"/>
          <p:nvPr>
            <p:ph idx="8" type="subTitle"/>
          </p:nvPr>
        </p:nvSpPr>
        <p:spPr>
          <a:xfrm>
            <a:off x="4069736" y="3971981"/>
            <a:ext cx="2571300" cy="258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None/>
              <a:defRPr sz="14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0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8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8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8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800"/>
              <a:buNone/>
              <a:defRPr/>
            </a:lvl9pPr>
          </a:lstStyle>
          <a:p/>
        </p:txBody>
      </p:sp>
      <p:sp>
        <p:nvSpPr>
          <p:cNvPr id="82" name="Google Shape;82;p10"/>
          <p:cNvSpPr txBox="1"/>
          <p:nvPr>
            <p:ph hasCustomPrompt="1" idx="9" type="title"/>
          </p:nvPr>
        </p:nvSpPr>
        <p:spPr>
          <a:xfrm>
            <a:off x="4062044" y="3134019"/>
            <a:ext cx="1810500" cy="823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200"/>
              <a:buFont typeface="Source Sans Pro"/>
              <a:buNone/>
              <a:defRPr b="0" sz="72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83" name="Google Shape;83;p10"/>
          <p:cNvSpPr txBox="1"/>
          <p:nvPr>
            <p:ph idx="13" type="subTitle"/>
          </p:nvPr>
        </p:nvSpPr>
        <p:spPr>
          <a:xfrm>
            <a:off x="6925411" y="3971981"/>
            <a:ext cx="2571300" cy="258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None/>
              <a:defRPr sz="14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0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8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8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8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800"/>
              <a:buNone/>
              <a:defRPr/>
            </a:lvl9pPr>
          </a:lstStyle>
          <a:p/>
        </p:txBody>
      </p:sp>
      <p:sp>
        <p:nvSpPr>
          <p:cNvPr id="84" name="Google Shape;84;p10"/>
          <p:cNvSpPr txBox="1"/>
          <p:nvPr>
            <p:ph hasCustomPrompt="1" idx="14" type="title"/>
          </p:nvPr>
        </p:nvSpPr>
        <p:spPr>
          <a:xfrm>
            <a:off x="6917719" y="3134019"/>
            <a:ext cx="1810500" cy="823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200"/>
              <a:buFont typeface="Source Sans Pro"/>
              <a:buNone/>
              <a:defRPr b="0" sz="72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23" Type="http://schemas.openxmlformats.org/officeDocument/2006/relationships/theme" Target="../theme/theme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61975" y="0"/>
            <a:ext cx="7623000" cy="859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Source Sans Pro"/>
              <a:buNone/>
              <a:defRPr b="1" i="0" sz="34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 Hat Display"/>
              <a:buNone/>
              <a:defRPr b="1" i="0" sz="2800" u="none" cap="none" strike="noStrik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 Hat Display"/>
              <a:buNone/>
              <a:defRPr b="1" i="0" sz="2800" u="none" cap="none" strike="noStrik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 Hat Display"/>
              <a:buNone/>
              <a:defRPr b="1" i="0" sz="2800" u="none" cap="none" strike="noStrik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 Hat Display"/>
              <a:buNone/>
              <a:defRPr b="1" i="0" sz="2800" u="none" cap="none" strike="noStrik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 Hat Display"/>
              <a:buNone/>
              <a:defRPr b="1" i="0" sz="2800" u="none" cap="none" strike="noStrik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 Hat Display"/>
              <a:buNone/>
              <a:defRPr b="1" i="0" sz="2800" u="none" cap="none" strike="noStrik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 Hat Display"/>
              <a:buNone/>
              <a:defRPr b="1" i="0" sz="2800" u="none" cap="none" strike="noStrik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 Hat Display"/>
              <a:buNone/>
              <a:defRPr b="1" i="0" sz="2800" u="none" cap="none" strike="noStrik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61975" y="1719075"/>
            <a:ext cx="7623000" cy="25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●"/>
              <a:defRPr b="0" i="0" sz="24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Sans Pro"/>
              <a:buChar char="○"/>
              <a:defRPr b="0" i="0" sz="18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302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Char char="■"/>
              <a:defRPr b="0" i="0" sz="16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31115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Source Sans Pro"/>
              <a:buChar char="●"/>
              <a:defRPr b="0" i="0" sz="13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2921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urce Sans Pro"/>
              <a:buChar char="○"/>
              <a:defRPr b="0" i="0" sz="10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2794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Source Sans Pro"/>
              <a:buChar char="■"/>
              <a:defRPr b="0" i="0" sz="8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2794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Source Sans Pro"/>
              <a:buChar char="●"/>
              <a:defRPr b="0" i="0" sz="8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2794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Source Sans Pro"/>
              <a:buChar char="○"/>
              <a:defRPr b="0" i="0" sz="8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2794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800"/>
              <a:buFont typeface="Source Sans Pro"/>
              <a:buChar char="■"/>
              <a:defRPr b="0" i="0" sz="8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7619997" y="4297674"/>
            <a:ext cx="765000" cy="85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</p:sldLayoutIdLst>
  <mc:AlternateContent>
    <mc:Choice Requires="p14">
      <p:transition spd="slow" p14:dur="1100">
        <p:push dir="r"/>
      </p:transition>
    </mc:Choice>
    <mc:Fallback>
      <p:transition spd="slow">
        <p:fade/>
      </p:transition>
    </mc:Fallback>
  </mc:AlternateConten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2880">
          <p15:clr>
            <a:srgbClr val="EA4335"/>
          </p15:clr>
        </p15:guide>
        <p15:guide id="2" pos="960">
          <p15:clr>
            <a:srgbClr val="EA4335"/>
          </p15:clr>
        </p15:guide>
        <p15:guide id="3" pos="1920">
          <p15:clr>
            <a:srgbClr val="EA4335"/>
          </p15:clr>
        </p15:guide>
        <p15:guide id="4" pos="3840">
          <p15:clr>
            <a:srgbClr val="EA4335"/>
          </p15:clr>
        </p15:guide>
        <p15:guide id="5" pos="4800">
          <p15:clr>
            <a:srgbClr val="EA4335"/>
          </p15:clr>
        </p15:guide>
        <p15:guide id="6" orient="horz" pos="541">
          <p15:clr>
            <a:srgbClr val="EA4335"/>
          </p15:clr>
        </p15:guide>
        <p15:guide id="7" orient="horz" pos="1083">
          <p15:clr>
            <a:srgbClr val="EA4335"/>
          </p15:clr>
        </p15:guide>
        <p15:guide id="8" orient="horz" pos="1624">
          <p15:clr>
            <a:srgbClr val="EA4335"/>
          </p15:clr>
        </p15:guide>
        <p15:guide id="9" orient="horz" pos="2166">
          <p15:clr>
            <a:srgbClr val="EA4335"/>
          </p15:clr>
        </p15:guide>
        <p15:guide id="10" orient="horz" pos="2707">
          <p15:clr>
            <a:srgbClr val="EA4335"/>
          </p15:clr>
        </p15:guide>
        <p15:guide id="11" pos="480">
          <p15:clr>
            <a:srgbClr val="EA4335"/>
          </p15:clr>
        </p15:guide>
        <p15:guide id="12" pos="1440">
          <p15:clr>
            <a:srgbClr val="EA4335"/>
          </p15:clr>
        </p15:guide>
        <p15:guide id="13" pos="2408">
          <p15:clr>
            <a:srgbClr val="EA4335"/>
          </p15:clr>
        </p15:guide>
        <p15:guide id="14" pos="4320">
          <p15:clr>
            <a:srgbClr val="EA4335"/>
          </p15:clr>
        </p15:guide>
        <p15:guide id="15" pos="3358">
          <p15:clr>
            <a:srgbClr val="EA4335"/>
          </p15:clr>
        </p15:guide>
        <p15:guide id="16" pos="5282">
          <p15:clr>
            <a:srgbClr val="EA4335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7.png"/><Relationship Id="rId4" Type="http://schemas.openxmlformats.org/officeDocument/2006/relationships/image" Target="../media/image24.png"/><Relationship Id="rId5" Type="http://schemas.openxmlformats.org/officeDocument/2006/relationships/image" Target="../media/image2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2.png"/><Relationship Id="rId4" Type="http://schemas.openxmlformats.org/officeDocument/2006/relationships/image" Target="../media/image1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2.png"/><Relationship Id="rId4" Type="http://schemas.openxmlformats.org/officeDocument/2006/relationships/image" Target="../media/image19.png"/><Relationship Id="rId5" Type="http://schemas.openxmlformats.org/officeDocument/2006/relationships/image" Target="../media/image26.png"/><Relationship Id="rId6" Type="http://schemas.openxmlformats.org/officeDocument/2006/relationships/image" Target="../media/image20.png"/><Relationship Id="rId7" Type="http://schemas.openxmlformats.org/officeDocument/2006/relationships/image" Target="../media/image1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7.png"/><Relationship Id="rId4" Type="http://schemas.openxmlformats.org/officeDocument/2006/relationships/image" Target="../media/image2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0.png"/><Relationship Id="rId4" Type="http://schemas.openxmlformats.org/officeDocument/2006/relationships/image" Target="../media/image28.png"/><Relationship Id="rId5" Type="http://schemas.openxmlformats.org/officeDocument/2006/relationships/image" Target="../media/image3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9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4"/>
          <p:cNvSpPr txBox="1"/>
          <p:nvPr>
            <p:ph type="ctrTitle"/>
          </p:nvPr>
        </p:nvSpPr>
        <p:spPr>
          <a:xfrm>
            <a:off x="413075" y="316575"/>
            <a:ext cx="5305500" cy="3619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</a:pPr>
            <a:r>
              <a:rPr lang="en">
                <a:solidFill>
                  <a:srgbClr val="282828"/>
                </a:solidFill>
              </a:rPr>
              <a:t>Michigan Teen Smoking and Drug Use Survey </a:t>
            </a:r>
            <a:endParaRPr>
              <a:solidFill>
                <a:srgbClr val="282828"/>
              </a:solidFill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</a:pPr>
            <a:r>
              <a:rPr lang="en" sz="4000">
                <a:solidFill>
                  <a:srgbClr val="282828"/>
                </a:solidFill>
              </a:rPr>
              <a:t>Sample Design</a:t>
            </a:r>
            <a:endParaRPr sz="4000">
              <a:solidFill>
                <a:srgbClr val="282828"/>
              </a:solidFill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</a:pPr>
            <a:r>
              <a:t/>
            </a:r>
            <a:endParaRPr>
              <a:solidFill>
                <a:srgbClr val="282828"/>
              </a:solidFill>
            </a:endParaRPr>
          </a:p>
        </p:txBody>
      </p:sp>
      <p:sp>
        <p:nvSpPr>
          <p:cNvPr id="191" name="Google Shape;191;p24"/>
          <p:cNvSpPr txBox="1"/>
          <p:nvPr>
            <p:ph idx="2" type="subTitle"/>
          </p:nvPr>
        </p:nvSpPr>
        <p:spPr>
          <a:xfrm>
            <a:off x="413075" y="3514150"/>
            <a:ext cx="7233600" cy="9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Team Cochran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April 16, 2025</a:t>
            </a:r>
            <a:endParaRPr/>
          </a:p>
        </p:txBody>
      </p:sp>
      <p:sp>
        <p:nvSpPr>
          <p:cNvPr id="192" name="Google Shape;192;p24"/>
          <p:cNvSpPr txBox="1"/>
          <p:nvPr>
            <p:ph idx="4294967295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5"/>
          <p:cNvSpPr txBox="1"/>
          <p:nvPr>
            <p:ph idx="4294967295" type="body"/>
          </p:nvPr>
        </p:nvSpPr>
        <p:spPr>
          <a:xfrm>
            <a:off x="606225" y="1275225"/>
            <a:ext cx="4809600" cy="30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Google Sans Text"/>
              <a:ea typeface="Google Sans Text"/>
              <a:cs typeface="Google Sans Text"/>
              <a:sym typeface="Google Sans Text"/>
            </a:endParaRPr>
          </a:p>
          <a:p>
            <a:pPr indent="-298450" lvl="0" marL="381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b="1" lang="en" sz="11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Key Variables and Precision Requirement:</a:t>
            </a:r>
            <a:endParaRPr b="1" sz="1100">
              <a:solidFill>
                <a:schemeClr val="dk1"/>
              </a:solidFill>
              <a:latin typeface="Google Sans Text"/>
              <a:ea typeface="Google Sans Text"/>
              <a:cs typeface="Google Sans Text"/>
              <a:sym typeface="Google Sans Tex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  <a:latin typeface="Google Sans Text"/>
              <a:ea typeface="Google Sans Text"/>
              <a:cs typeface="Google Sans Text"/>
              <a:sym typeface="Google Sans Tex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  <a:latin typeface="Google Sans Text"/>
              <a:ea typeface="Google Sans Text"/>
              <a:cs typeface="Google Sans Text"/>
              <a:sym typeface="Google Sans Tex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  <a:latin typeface="Google Sans Text"/>
              <a:ea typeface="Google Sans Text"/>
              <a:cs typeface="Google Sans Text"/>
              <a:sym typeface="Google Sans Tex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  <a:latin typeface="Google Sans Text"/>
              <a:ea typeface="Google Sans Text"/>
              <a:cs typeface="Google Sans Text"/>
              <a:sym typeface="Google Sans Tex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  <a:latin typeface="Google Sans Text"/>
              <a:ea typeface="Google Sans Text"/>
              <a:cs typeface="Google Sans Text"/>
              <a:sym typeface="Google Sans Tex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Google Sans Text"/>
              <a:ea typeface="Google Sans Text"/>
              <a:cs typeface="Google Sans Text"/>
              <a:sym typeface="Google Sans Tex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Google Sans Text"/>
              <a:ea typeface="Google Sans Text"/>
              <a:cs typeface="Google Sans Text"/>
              <a:sym typeface="Google Sans Tex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b="1" lang="en" sz="11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Sampling Frame:</a:t>
            </a:r>
            <a:r>
              <a:rPr lang="en" sz="11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 2024 MDE list of (non)public schools with head counts. Total Students (N) ≈ 830,138.</a:t>
            </a:r>
            <a:endParaRPr sz="1100">
              <a:solidFill>
                <a:schemeClr val="dk1"/>
              </a:solidFill>
              <a:latin typeface="Google Sans Text"/>
              <a:ea typeface="Google Sans Text"/>
              <a:cs typeface="Google Sans Text"/>
              <a:sym typeface="Google Sans Tex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Google Sans Text"/>
              <a:ea typeface="Google Sans Text"/>
              <a:cs typeface="Google Sans Text"/>
              <a:sym typeface="Google Sans Tex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b="1" lang="en" sz="11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Frame Limitations:</a:t>
            </a:r>
            <a:r>
              <a:rPr lang="en" sz="11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 Excludes homeschooled students and dropouts. Assumes provided list is exhaustive.</a:t>
            </a:r>
            <a:endParaRPr b="1" sz="1100">
              <a:solidFill>
                <a:schemeClr val="dk1"/>
              </a:solidFill>
              <a:latin typeface="Google Sans Text"/>
              <a:ea typeface="Google Sans Text"/>
              <a:cs typeface="Google Sans Text"/>
              <a:sym typeface="Google Sans Tex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Google Sans Text"/>
              <a:ea typeface="Google Sans Text"/>
              <a:cs typeface="Google Sans Text"/>
              <a:sym typeface="Google Sans Tex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Google Sans Text"/>
              <a:ea typeface="Google Sans Text"/>
              <a:cs typeface="Google Sans Text"/>
              <a:sym typeface="Google Sans Tex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Google Sans Text"/>
              <a:ea typeface="Google Sans Text"/>
              <a:cs typeface="Google Sans Text"/>
              <a:sym typeface="Google Sans Tex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Google Sans Text"/>
              <a:ea typeface="Google Sans Text"/>
              <a:cs typeface="Google Sans Text"/>
              <a:sym typeface="Google Sans Tex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Google Sans Text"/>
              <a:ea typeface="Google Sans Text"/>
              <a:cs typeface="Google Sans Text"/>
              <a:sym typeface="Google Sans Text"/>
            </a:endParaRPr>
          </a:p>
          <a:p>
            <a:pPr indent="0" lvl="0" marL="762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Google Sans Text"/>
              <a:ea typeface="Google Sans Text"/>
              <a:cs typeface="Google Sans Text"/>
              <a:sym typeface="Google Sans Text"/>
            </a:endParaRPr>
          </a:p>
          <a:p>
            <a:pPr indent="0" lvl="0" marL="381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  <a:latin typeface="Google Sans Text"/>
              <a:ea typeface="Google Sans Text"/>
              <a:cs typeface="Google Sans Text"/>
              <a:sym typeface="Google Sans Tex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Google Sans Text"/>
              <a:ea typeface="Google Sans Text"/>
              <a:cs typeface="Google Sans Text"/>
              <a:sym typeface="Google Sans Tex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22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2400"/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98" name="Google Shape;198;p25"/>
          <p:cNvSpPr txBox="1"/>
          <p:nvPr>
            <p:ph type="title"/>
          </p:nvPr>
        </p:nvSpPr>
        <p:spPr>
          <a:xfrm>
            <a:off x="606225" y="385025"/>
            <a:ext cx="50970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"/>
              <a:t>Project Overview &amp; Objectives</a:t>
            </a:r>
            <a:endParaRPr/>
          </a:p>
        </p:txBody>
      </p:sp>
      <p:sp>
        <p:nvSpPr>
          <p:cNvPr id="199" name="Google Shape;199;p25"/>
          <p:cNvSpPr txBox="1"/>
          <p:nvPr>
            <p:ph idx="12" type="sldNum"/>
          </p:nvPr>
        </p:nvSpPr>
        <p:spPr>
          <a:xfrm>
            <a:off x="7805634" y="44789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0" name="Google Shape;200;p25"/>
          <p:cNvPicPr preferRelativeResize="0"/>
          <p:nvPr/>
        </p:nvPicPr>
        <p:blipFill rotWithShape="1">
          <a:blip r:embed="rId3">
            <a:alphaModFix/>
          </a:blip>
          <a:srcRect b="151060" l="55519" r="-55519" t="-151060"/>
          <a:stretch/>
        </p:blipFill>
        <p:spPr>
          <a:xfrm>
            <a:off x="2286000" y="2040100"/>
            <a:ext cx="3784600" cy="10632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2700" y="1773241"/>
            <a:ext cx="4510475" cy="11165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57881" y="6350"/>
            <a:ext cx="3546187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6"/>
          <p:cNvSpPr txBox="1"/>
          <p:nvPr>
            <p:ph type="title"/>
          </p:nvPr>
        </p:nvSpPr>
        <p:spPr>
          <a:xfrm>
            <a:off x="606225" y="385025"/>
            <a:ext cx="8382000" cy="626100"/>
          </a:xfrm>
          <a:prstGeom prst="rect">
            <a:avLst/>
          </a:prstGeom>
          <a:effectLst>
            <a:reflection blurRad="0" dir="5400000" dist="38100" endA="0" fadeDir="5400012" kx="0" rotWithShape="0" algn="bl" stA="0" stPos="0" sy="-100000" ky="0"/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Stratification &amp;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Allocation</a:t>
            </a:r>
            <a:endParaRPr/>
          </a:p>
        </p:txBody>
      </p:sp>
      <p:sp>
        <p:nvSpPr>
          <p:cNvPr id="208" name="Google Shape;208;p26"/>
          <p:cNvSpPr txBox="1"/>
          <p:nvPr>
            <p:ph idx="1" type="body"/>
          </p:nvPr>
        </p:nvSpPr>
        <p:spPr>
          <a:xfrm>
            <a:off x="140775" y="1275075"/>
            <a:ext cx="5491200" cy="2929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Nine Education regions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Increase precision, </a:t>
            </a:r>
            <a:r>
              <a:rPr lang="en"/>
              <a:t>separate</a:t>
            </a:r>
            <a:r>
              <a:rPr lang="en"/>
              <a:t> regional estimates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26"/>
          <p:cNvSpPr txBox="1"/>
          <p:nvPr>
            <p:ph idx="12" type="sldNum"/>
          </p:nvPr>
        </p:nvSpPr>
        <p:spPr>
          <a:xfrm>
            <a:off x="7805634" y="44789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sz="1300"/>
          </a:p>
        </p:txBody>
      </p:sp>
      <p:pic>
        <p:nvPicPr>
          <p:cNvPr id="210" name="Google Shape;21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0825" y="67275"/>
            <a:ext cx="3657400" cy="413700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1020000" dist="47625">
              <a:srgbClr val="000000"/>
            </a:outerShdw>
          </a:effectLst>
        </p:spPr>
      </p:pic>
      <p:pic>
        <p:nvPicPr>
          <p:cNvPr id="211" name="Google Shape;211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35300" y="2187550"/>
            <a:ext cx="4455050" cy="2791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2889" y="2940425"/>
            <a:ext cx="1352067" cy="56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96350" y="1128500"/>
            <a:ext cx="1352050" cy="611210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27"/>
          <p:cNvSpPr txBox="1"/>
          <p:nvPr>
            <p:ph type="title"/>
          </p:nvPr>
        </p:nvSpPr>
        <p:spPr>
          <a:xfrm>
            <a:off x="606225" y="269300"/>
            <a:ext cx="8382000" cy="859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Determining Sample Size Components (n &amp; m))</a:t>
            </a:r>
            <a:endParaRPr sz="3200"/>
          </a:p>
        </p:txBody>
      </p:sp>
      <p:sp>
        <p:nvSpPr>
          <p:cNvPr id="219" name="Google Shape;219;p27"/>
          <p:cNvSpPr txBox="1"/>
          <p:nvPr>
            <p:ph idx="1" type="body"/>
          </p:nvPr>
        </p:nvSpPr>
        <p:spPr>
          <a:xfrm>
            <a:off x="393275" y="1089250"/>
            <a:ext cx="4048200" cy="311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298450" lvl="0" marL="381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Char char="●"/>
            </a:pPr>
            <a:r>
              <a:rPr b="1" lang="en" sz="1100">
                <a:solidFill>
                  <a:schemeClr val="accent2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Estimating roh:</a:t>
            </a:r>
            <a:endParaRPr sz="1100">
              <a:solidFill>
                <a:schemeClr val="accent2"/>
              </a:solidFill>
              <a:latin typeface="Google Sans Text"/>
              <a:ea typeface="Google Sans Text"/>
              <a:cs typeface="Google Sans Text"/>
              <a:sym typeface="Google Sans Tex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Google Sans Text"/>
              <a:ea typeface="Google Sans Text"/>
              <a:cs typeface="Google Sans Text"/>
              <a:sym typeface="Google Sans Tex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Google Sans Text"/>
              <a:ea typeface="Google Sans Text"/>
              <a:cs typeface="Google Sans Text"/>
              <a:sym typeface="Google Sans Tex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Google Sans Text"/>
              <a:ea typeface="Google Sans Text"/>
              <a:cs typeface="Google Sans Text"/>
              <a:sym typeface="Google Sans Tex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Google Sans Text"/>
              <a:ea typeface="Google Sans Text"/>
              <a:cs typeface="Google Sans Text"/>
              <a:sym typeface="Google Sans Tex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Google Sans Text"/>
              <a:ea typeface="Google Sans Text"/>
              <a:cs typeface="Google Sans Text"/>
              <a:sym typeface="Google Sans Tex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  <a:latin typeface="Google Sans Text"/>
              <a:ea typeface="Google Sans Text"/>
              <a:cs typeface="Google Sans Text"/>
              <a:sym typeface="Google Sans Tex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  <a:latin typeface="Google Sans Text"/>
              <a:ea typeface="Google Sans Text"/>
              <a:cs typeface="Google Sans Text"/>
              <a:sym typeface="Google Sans Tex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  <a:latin typeface="Google Sans Text"/>
              <a:ea typeface="Google Sans Text"/>
              <a:cs typeface="Google Sans Text"/>
              <a:sym typeface="Google Sans Tex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Google Sans Text"/>
              <a:buChar char="●"/>
            </a:pPr>
            <a:r>
              <a:rPr b="1" lang="en" sz="1100">
                <a:solidFill>
                  <a:schemeClr val="accent2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Budget &amp; Costs:</a:t>
            </a:r>
            <a:r>
              <a:rPr lang="en" sz="1100">
                <a:solidFill>
                  <a:schemeClr val="accent2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 </a:t>
            </a:r>
            <a:r>
              <a:rPr lang="en" sz="1000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𝑐</a:t>
            </a:r>
            <a:r>
              <a:rPr lang="en" sz="700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𝑛</a:t>
            </a:r>
            <a:r>
              <a:rPr lang="en" sz="1000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= $3, 000, 𝑐</a:t>
            </a:r>
            <a:r>
              <a:rPr lang="en" sz="700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𝑚</a:t>
            </a:r>
            <a:r>
              <a:rPr lang="en" sz="1000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= $50, total 𝐶 = $500, 000</a:t>
            </a:r>
            <a:endParaRPr sz="1100">
              <a:solidFill>
                <a:schemeClr val="accent2"/>
              </a:solidFill>
              <a:latin typeface="Google Sans Text"/>
              <a:ea typeface="Google Sans Text"/>
              <a:cs typeface="Google Sans Text"/>
              <a:sym typeface="Google Sans Tex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220" name="Google Shape;220;p27"/>
          <p:cNvSpPr txBox="1"/>
          <p:nvPr>
            <p:ph idx="12" type="sldNum"/>
          </p:nvPr>
        </p:nvSpPr>
        <p:spPr>
          <a:xfrm>
            <a:off x="7805634" y="44789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sz="1300"/>
          </a:p>
        </p:txBody>
      </p:sp>
      <p:pic>
        <p:nvPicPr>
          <p:cNvPr id="221" name="Google Shape;221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31300" y="990650"/>
            <a:ext cx="4234050" cy="381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5450" y="3457540"/>
            <a:ext cx="4048201" cy="939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58476" y="1687775"/>
            <a:ext cx="3426100" cy="109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8"/>
          <p:cNvSpPr txBox="1"/>
          <p:nvPr>
            <p:ph type="title"/>
          </p:nvPr>
        </p:nvSpPr>
        <p:spPr>
          <a:xfrm>
            <a:off x="606225" y="269300"/>
            <a:ext cx="8382000" cy="859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Stage 1, School Selection (PPeS)</a:t>
            </a:r>
            <a:endParaRPr/>
          </a:p>
        </p:txBody>
      </p:sp>
      <p:sp>
        <p:nvSpPr>
          <p:cNvPr id="229" name="Google Shape;229;p28"/>
          <p:cNvSpPr txBox="1"/>
          <p:nvPr>
            <p:ph idx="1" type="body"/>
          </p:nvPr>
        </p:nvSpPr>
        <p:spPr>
          <a:xfrm>
            <a:off x="249025" y="1089250"/>
            <a:ext cx="4130400" cy="3009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Non-response Adjustment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n = 290 (n_opt = 87)  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m = 76 (m_opt = 53) 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Cluster_allocation, n_h</a:t>
            </a:r>
            <a:endParaRPr sz="16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Selection Method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Systematic PPeS, within stratum 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Implicit stratification</a:t>
            </a:r>
            <a:endParaRPr/>
          </a:p>
          <a:p>
            <a:pPr indent="-330200" lvl="2" marL="1371600" rtl="0" algn="l">
              <a:spcBef>
                <a:spcPts val="0"/>
              </a:spcBef>
              <a:spcAft>
                <a:spcPts val="0"/>
              </a:spcAft>
              <a:buSzPts val="1600"/>
              <a:buChar char="■"/>
            </a:pPr>
            <a:r>
              <a:rPr lang="en"/>
              <a:t>Sorted by student size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School allocation</a:t>
            </a:r>
            <a:endParaRPr/>
          </a:p>
        </p:txBody>
      </p:sp>
      <p:sp>
        <p:nvSpPr>
          <p:cNvPr id="230" name="Google Shape;230;p28"/>
          <p:cNvSpPr txBox="1"/>
          <p:nvPr>
            <p:ph idx="12" type="sldNum"/>
          </p:nvPr>
        </p:nvSpPr>
        <p:spPr>
          <a:xfrm>
            <a:off x="7805634" y="44789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sz="1300"/>
          </a:p>
        </p:txBody>
      </p:sp>
      <p:sp>
        <p:nvSpPr>
          <p:cNvPr id="231" name="Google Shape;231;p28"/>
          <p:cNvSpPr txBox="1"/>
          <p:nvPr>
            <p:ph idx="1" type="body"/>
          </p:nvPr>
        </p:nvSpPr>
        <p:spPr>
          <a:xfrm>
            <a:off x="4482050" y="1089250"/>
            <a:ext cx="3694500" cy="1071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Sampling Interval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Calculate sample interval 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Linking 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Post selection linkage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2" name="Google Shape;23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5400" y="4016675"/>
            <a:ext cx="1981200" cy="21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39275" y="2618300"/>
            <a:ext cx="3548850" cy="236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9"/>
          <p:cNvSpPr txBox="1"/>
          <p:nvPr>
            <p:ph type="title"/>
          </p:nvPr>
        </p:nvSpPr>
        <p:spPr>
          <a:xfrm>
            <a:off x="606225" y="269300"/>
            <a:ext cx="8382000" cy="859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Stage 2, Student Selection &amp; Linking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29"/>
          <p:cNvSpPr txBox="1"/>
          <p:nvPr>
            <p:ph idx="1" type="body"/>
          </p:nvPr>
        </p:nvSpPr>
        <p:spPr>
          <a:xfrm>
            <a:off x="638675" y="1089250"/>
            <a:ext cx="3858600" cy="311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Goal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Maintain EPSEM across strata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Selection Technique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Calculate random start, 1 to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Select student at random start, every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Minimum MOS check, if fails link w/ next school until MOS is achieved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29"/>
          <p:cNvSpPr txBox="1"/>
          <p:nvPr>
            <p:ph idx="12" type="sldNum"/>
          </p:nvPr>
        </p:nvSpPr>
        <p:spPr>
          <a:xfrm>
            <a:off x="7805634" y="44789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sz="1300"/>
          </a:p>
        </p:txBody>
      </p:sp>
      <p:pic>
        <p:nvPicPr>
          <p:cNvPr id="241" name="Google Shape;24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21050" y="2277400"/>
            <a:ext cx="276225" cy="257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68688" y="2886413"/>
            <a:ext cx="466725" cy="333375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29"/>
          <p:cNvSpPr txBox="1"/>
          <p:nvPr>
            <p:ph idx="1" type="body"/>
          </p:nvPr>
        </p:nvSpPr>
        <p:spPr>
          <a:xfrm>
            <a:off x="4760125" y="1013050"/>
            <a:ext cx="3900300" cy="311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Student Selection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Systematic random sampling from student roster within selected cluster of schools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Probability of student inclusion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Target students, 4, 721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4" name="Google Shape;244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68150" y="3614650"/>
            <a:ext cx="2981325" cy="35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0"/>
          <p:cNvSpPr txBox="1"/>
          <p:nvPr>
            <p:ph type="title"/>
          </p:nvPr>
        </p:nvSpPr>
        <p:spPr>
          <a:xfrm>
            <a:off x="606225" y="269300"/>
            <a:ext cx="8382000" cy="859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125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200">
                <a:latin typeface="Google Sans"/>
                <a:ea typeface="Google Sans"/>
                <a:cs typeface="Google Sans"/>
                <a:sym typeface="Google Sans"/>
              </a:rPr>
              <a:t>Variance Estimation</a:t>
            </a:r>
            <a:endParaRPr sz="3200"/>
          </a:p>
        </p:txBody>
      </p:sp>
      <p:sp>
        <p:nvSpPr>
          <p:cNvPr id="250" name="Google Shape;250;p30"/>
          <p:cNvSpPr txBox="1"/>
          <p:nvPr>
            <p:ph idx="12" type="sldNum"/>
          </p:nvPr>
        </p:nvSpPr>
        <p:spPr>
          <a:xfrm>
            <a:off x="7805634" y="44789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sz="1300"/>
          </a:p>
        </p:txBody>
      </p:sp>
      <p:sp>
        <p:nvSpPr>
          <p:cNvPr id="251" name="Google Shape;251;p30"/>
          <p:cNvSpPr txBox="1"/>
          <p:nvPr>
            <p:ph idx="1" type="body"/>
          </p:nvPr>
        </p:nvSpPr>
        <p:spPr>
          <a:xfrm>
            <a:off x="975200" y="1068400"/>
            <a:ext cx="7410000" cy="3359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Method</a:t>
            </a:r>
            <a:endParaRPr sz="1100">
              <a:solidFill>
                <a:schemeClr val="dk1"/>
              </a:solidFill>
              <a:latin typeface="Google Sans Text"/>
              <a:ea typeface="Google Sans Text"/>
              <a:cs typeface="Google Sans Text"/>
              <a:sym typeface="Google Sans Tex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oogle Sans Text"/>
              <a:buChar char="●"/>
            </a:pPr>
            <a:r>
              <a:rPr lang="en" sz="11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Paired Difference Replication Method (Taylor Series Linearization compatible). Accounts for stratification and clustering.</a:t>
            </a:r>
            <a:endParaRPr sz="1100">
              <a:solidFill>
                <a:schemeClr val="dk1"/>
              </a:solidFill>
              <a:latin typeface="Google Sans Text"/>
              <a:ea typeface="Google Sans Text"/>
              <a:cs typeface="Google Sans Text"/>
              <a:sym typeface="Google Sans Text"/>
            </a:endParaRPr>
          </a:p>
          <a:p>
            <a:pPr indent="0" lvl="0" marL="762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Google Sans Text"/>
              <a:ea typeface="Google Sans Text"/>
              <a:cs typeface="Google Sans Text"/>
              <a:sym typeface="Google Sans Tex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Variance Strata (Pseudo-Strata)</a:t>
            </a:r>
            <a:endParaRPr sz="1100">
              <a:solidFill>
                <a:schemeClr val="dk1"/>
              </a:solidFill>
              <a:latin typeface="Google Sans Text"/>
              <a:ea typeface="Google Sans Text"/>
              <a:cs typeface="Google Sans Text"/>
              <a:sym typeface="Google Sans Text"/>
            </a:endParaRPr>
          </a:p>
          <a:p>
            <a:pPr indent="-298450" lvl="0" marL="381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Formed by sequentially pairing the a_select = 290 selected schools based on selection order within original strata. Total V = 145 variance/pseudo strata.</a:t>
            </a:r>
            <a:endParaRPr sz="1100">
              <a:solidFill>
                <a:schemeClr val="dk1"/>
              </a:solidFill>
              <a:latin typeface="Google Sans Text"/>
              <a:ea typeface="Google Sans Text"/>
              <a:cs typeface="Google Sans Text"/>
              <a:sym typeface="Google Sans Text"/>
            </a:endParaRPr>
          </a:p>
          <a:p>
            <a:pPr indent="0" lvl="0" marL="762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Google Sans Text"/>
              <a:ea typeface="Google Sans Text"/>
              <a:cs typeface="Google Sans Text"/>
              <a:sym typeface="Google Sans Tex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Variance Formula Concept</a:t>
            </a:r>
            <a:endParaRPr sz="1100">
              <a:solidFill>
                <a:schemeClr val="dk1"/>
              </a:solidFill>
              <a:latin typeface="Google Sans Text"/>
              <a:ea typeface="Google Sans Text"/>
              <a:cs typeface="Google Sans Text"/>
              <a:sym typeface="Google Sans Text"/>
            </a:endParaRPr>
          </a:p>
          <a:p>
            <a:pPr indent="-298450" lvl="0" marL="381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Var(estimate) = Sum[ (Estimate_PairMember1 - Estimate_PairMember2)^2 ] summed over all V=145 pairs (with appropriate scaling).</a:t>
            </a:r>
            <a:endParaRPr sz="1100">
              <a:solidFill>
                <a:schemeClr val="dk1"/>
              </a:solidFill>
              <a:latin typeface="Google Sans Text"/>
              <a:ea typeface="Google Sans Text"/>
              <a:cs typeface="Google Sans Text"/>
              <a:sym typeface="Google Sans Text"/>
            </a:endParaRPr>
          </a:p>
          <a:p>
            <a:pPr indent="0" lvl="0" marL="762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Google Sans Text"/>
              <a:ea typeface="Google Sans Text"/>
              <a:cs typeface="Google Sans Text"/>
              <a:sym typeface="Google Sans Tex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Degrees of Freedom</a:t>
            </a:r>
            <a:endParaRPr sz="1100">
              <a:solidFill>
                <a:schemeClr val="dk1"/>
              </a:solidFill>
              <a:latin typeface="Google Sans Text"/>
              <a:ea typeface="Google Sans Text"/>
              <a:cs typeface="Google Sans Text"/>
              <a:sym typeface="Google Sans Text"/>
            </a:endParaRPr>
          </a:p>
          <a:p>
            <a:pPr indent="-298450" lvl="0" marL="381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df = Number of Pairs = 145.</a:t>
            </a:r>
            <a:endParaRPr sz="1100">
              <a:solidFill>
                <a:schemeClr val="dk1"/>
              </a:solidFill>
              <a:latin typeface="Google Sans Text"/>
              <a:ea typeface="Google Sans Text"/>
              <a:cs typeface="Google Sans Text"/>
              <a:sym typeface="Google Sans Text"/>
            </a:endParaRPr>
          </a:p>
          <a:p>
            <a:pPr indent="0" lvl="0" marL="762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Google Sans Text"/>
              <a:ea typeface="Google Sans Text"/>
              <a:cs typeface="Google Sans Text"/>
              <a:sym typeface="Google Sans Tex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Subclass Estimation (e.g., 20% low-income)</a:t>
            </a:r>
            <a:endParaRPr sz="1100">
              <a:solidFill>
                <a:schemeClr val="dk1"/>
              </a:solidFill>
              <a:latin typeface="Google Sans Text"/>
              <a:ea typeface="Google Sans Text"/>
              <a:cs typeface="Google Sans Text"/>
              <a:sym typeface="Google Sans Text"/>
            </a:endParaRPr>
          </a:p>
          <a:p>
            <a:pPr indent="-298450" lvl="0" marL="381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Use same variance estimation method and df. Expected ~11 subclass members per school appears adequate.</a:t>
            </a:r>
            <a:endParaRPr b="1" sz="1100">
              <a:solidFill>
                <a:schemeClr val="dk1"/>
              </a:solidFill>
              <a:latin typeface="Google Sans Text"/>
              <a:ea typeface="Google Sans Text"/>
              <a:cs typeface="Google Sans Text"/>
              <a:sym typeface="Google Sans Tex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1"/>
          <p:cNvSpPr txBox="1"/>
          <p:nvPr>
            <p:ph type="title"/>
          </p:nvPr>
        </p:nvSpPr>
        <p:spPr>
          <a:xfrm>
            <a:off x="516875" y="0"/>
            <a:ext cx="33444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</a:pPr>
            <a:r>
              <a:rPr lang="en"/>
              <a:t>Questions?</a:t>
            </a:r>
            <a:endParaRPr/>
          </a:p>
        </p:txBody>
      </p:sp>
      <p:pic>
        <p:nvPicPr>
          <p:cNvPr id="257" name="Google Shape;257;p31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675" r="2771" t="0"/>
          <a:stretch/>
        </p:blipFill>
        <p:spPr>
          <a:xfrm>
            <a:off x="2735375" y="6850"/>
            <a:ext cx="7450800" cy="5143500"/>
          </a:xfrm>
          <a:prstGeom prst="chevron">
            <a:avLst>
              <a:gd fmla="val 50000" name="adj"/>
            </a:avLst>
          </a:prstGeom>
          <a:noFill/>
          <a:ln>
            <a:noFill/>
          </a:ln>
          <a:effectLst>
            <a:outerShdw blurRad="200025" rotWithShape="0" algn="bl" dir="5400000" dist="19050">
              <a:srgbClr val="000000">
                <a:alpha val="20000"/>
              </a:srgbClr>
            </a:outerShdw>
          </a:effec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earlessly Forward / LIGHT">
  <a:themeElements>
    <a:clrScheme name="Simple Light">
      <a:dk1>
        <a:srgbClr val="000000"/>
      </a:dk1>
      <a:lt1>
        <a:srgbClr val="FFFFFF"/>
      </a:lt1>
      <a:dk2>
        <a:srgbClr val="636363"/>
      </a:dk2>
      <a:lt2>
        <a:srgbClr val="E6E6E6"/>
      </a:lt2>
      <a:accent1>
        <a:srgbClr val="E21833"/>
      </a:accent1>
      <a:accent2>
        <a:srgbClr val="A41124"/>
      </a:accent2>
      <a:accent3>
        <a:srgbClr val="820E1D"/>
      </a:accent3>
      <a:accent4>
        <a:srgbClr val="FFD200"/>
      </a:accent4>
      <a:accent5>
        <a:srgbClr val="CBA700"/>
      </a:accent5>
      <a:accent6>
        <a:srgbClr val="715D00"/>
      </a:accent6>
      <a:hlink>
        <a:srgbClr val="E2183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